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Lst>
  <p:sldSz cy="5143500" cx="9144000"/>
  <p:notesSz cx="6858000" cy="9144000"/>
  <p:embeddedFontLst>
    <p:embeddedFont>
      <p:font typeface="Anton"/>
      <p:regular r:id="rId41"/>
    </p:embeddedFont>
    <p:embeddedFont>
      <p:font typeface="Roboto"/>
      <p:regular r:id="rId42"/>
      <p:bold r:id="rId43"/>
      <p:italic r:id="rId44"/>
      <p:boldItalic r:id="rId45"/>
    </p:embeddedFont>
    <p:embeddedFont>
      <p:font typeface="Barlow Medium"/>
      <p:regular r:id="rId46"/>
      <p:bold r:id="rId47"/>
      <p:italic r:id="rId48"/>
      <p:boldItalic r:id="rId49"/>
    </p:embeddedFont>
    <p:embeddedFont>
      <p:font typeface="Barlow SemiBold"/>
      <p:regular r:id="rId50"/>
      <p:bold r:id="rId51"/>
      <p:italic r:id="rId52"/>
      <p:boldItalic r:id="rId53"/>
    </p:embeddedFont>
    <p:embeddedFont>
      <p:font typeface="Barlow"/>
      <p:regular r:id="rId54"/>
      <p:bold r:id="rId55"/>
      <p:italic r:id="rId56"/>
      <p:boldItalic r:id="rId57"/>
    </p:embeddedFont>
    <p:embeddedFont>
      <p:font typeface="Barlow Light"/>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font" Target="fonts/Roboto-regular.fntdata"/><Relationship Id="rId41" Type="http://schemas.openxmlformats.org/officeDocument/2006/relationships/font" Target="fonts/Anton-regular.fntdata"/><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BarlowMedium-regular.fntdata"/><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BarlowMedium-italic.fntdata"/><Relationship Id="rId47" Type="http://schemas.openxmlformats.org/officeDocument/2006/relationships/font" Target="fonts/BarlowMedium-bold.fntdata"/><Relationship Id="rId49" Type="http://schemas.openxmlformats.org/officeDocument/2006/relationships/font" Target="fonts/BarlowMedium-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1" Type="http://schemas.openxmlformats.org/officeDocument/2006/relationships/font" Target="fonts/BarlowLight-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BarlowLight-italic.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BarlowSemiBold-bold.fntdata"/><Relationship Id="rId50" Type="http://schemas.openxmlformats.org/officeDocument/2006/relationships/font" Target="fonts/BarlowSemiBold-regular.fntdata"/><Relationship Id="rId53" Type="http://schemas.openxmlformats.org/officeDocument/2006/relationships/font" Target="fonts/BarlowSemiBold-boldItalic.fntdata"/><Relationship Id="rId52" Type="http://schemas.openxmlformats.org/officeDocument/2006/relationships/font" Target="fonts/BarlowSemiBold-italic.fntdata"/><Relationship Id="rId11" Type="http://schemas.openxmlformats.org/officeDocument/2006/relationships/slide" Target="slides/slide7.xml"/><Relationship Id="rId55" Type="http://schemas.openxmlformats.org/officeDocument/2006/relationships/font" Target="fonts/Barlow-bold.fntdata"/><Relationship Id="rId10" Type="http://schemas.openxmlformats.org/officeDocument/2006/relationships/slide" Target="slides/slide6.xml"/><Relationship Id="rId54" Type="http://schemas.openxmlformats.org/officeDocument/2006/relationships/font" Target="fonts/Barlow-regular.fntdata"/><Relationship Id="rId13" Type="http://schemas.openxmlformats.org/officeDocument/2006/relationships/slide" Target="slides/slide9.xml"/><Relationship Id="rId57" Type="http://schemas.openxmlformats.org/officeDocument/2006/relationships/font" Target="fonts/Barlow-boldItalic.fntdata"/><Relationship Id="rId12" Type="http://schemas.openxmlformats.org/officeDocument/2006/relationships/slide" Target="slides/slide8.xml"/><Relationship Id="rId56" Type="http://schemas.openxmlformats.org/officeDocument/2006/relationships/font" Target="fonts/Barlow-italic.fntdata"/><Relationship Id="rId15" Type="http://schemas.openxmlformats.org/officeDocument/2006/relationships/slide" Target="slides/slide11.xml"/><Relationship Id="rId59" Type="http://schemas.openxmlformats.org/officeDocument/2006/relationships/font" Target="fonts/BarlowLight-bold.fntdata"/><Relationship Id="rId14" Type="http://schemas.openxmlformats.org/officeDocument/2006/relationships/slide" Target="slides/slide10.xml"/><Relationship Id="rId58" Type="http://schemas.openxmlformats.org/officeDocument/2006/relationships/font" Target="fonts/BarlowLight-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1781bc2524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1781bc2524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1781bc25243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 name="Google Shape;1305;g1781bc25243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781bc25243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781bc25243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g1781bc25243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7" name="Google Shape;1347;g1781bc25243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4" name="Shape 1354"/>
        <p:cNvGrpSpPr/>
        <p:nvPr/>
      </p:nvGrpSpPr>
      <p:grpSpPr>
        <a:xfrm>
          <a:off x="0" y="0"/>
          <a:ext cx="0" cy="0"/>
          <a:chOff x="0" y="0"/>
          <a:chExt cx="0" cy="0"/>
        </a:xfrm>
      </p:grpSpPr>
      <p:sp>
        <p:nvSpPr>
          <p:cNvPr id="1355" name="Google Shape;1355;g1781bc25243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 name="Google Shape;1356;g1781bc25243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1781bc25243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1781bc25243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9" name="Shape 1369"/>
        <p:cNvGrpSpPr/>
        <p:nvPr/>
      </p:nvGrpSpPr>
      <p:grpSpPr>
        <a:xfrm>
          <a:off x="0" y="0"/>
          <a:ext cx="0" cy="0"/>
          <a:chOff x="0" y="0"/>
          <a:chExt cx="0" cy="0"/>
        </a:xfrm>
      </p:grpSpPr>
      <p:sp>
        <p:nvSpPr>
          <p:cNvPr id="1370" name="Google Shape;1370;g1796b7507d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1" name="Google Shape;1371;g1796b7507d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dab33caf8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dab33caf8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1796b7507db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1796b7507db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1796b7507db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1796b7507db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1796b7507db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1796b7507db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1781bc2524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1781bc2524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1796b7507db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1796b7507db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1796b7507db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1796b7507db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1796b7507db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1796b7507db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g1796b7507db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 name="Google Shape;1558;g1796b7507db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1796b7507db_0_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1796b7507db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1796b7507db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1796b7507db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8" name="Shape 1638"/>
        <p:cNvGrpSpPr/>
        <p:nvPr/>
      </p:nvGrpSpPr>
      <p:grpSpPr>
        <a:xfrm>
          <a:off x="0" y="0"/>
          <a:ext cx="0" cy="0"/>
          <a:chOff x="0" y="0"/>
          <a:chExt cx="0" cy="0"/>
        </a:xfrm>
      </p:grpSpPr>
      <p:sp>
        <p:nvSpPr>
          <p:cNvPr id="1639" name="Google Shape;1639;g1796b7507db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0" name="Google Shape;1640;g1796b7507db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1" name="Shape 1701"/>
        <p:cNvGrpSpPr/>
        <p:nvPr/>
      </p:nvGrpSpPr>
      <p:grpSpPr>
        <a:xfrm>
          <a:off x="0" y="0"/>
          <a:ext cx="0" cy="0"/>
          <a:chOff x="0" y="0"/>
          <a:chExt cx="0" cy="0"/>
        </a:xfrm>
      </p:grpSpPr>
      <p:sp>
        <p:nvSpPr>
          <p:cNvPr id="1702" name="Google Shape;1702;g1796b7507db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3" name="Google Shape;1703;g1796b7507db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 name="Shape 1712"/>
        <p:cNvGrpSpPr/>
        <p:nvPr/>
      </p:nvGrpSpPr>
      <p:grpSpPr>
        <a:xfrm>
          <a:off x="0" y="0"/>
          <a:ext cx="0" cy="0"/>
          <a:chOff x="0" y="0"/>
          <a:chExt cx="0" cy="0"/>
        </a:xfrm>
      </p:grpSpPr>
      <p:sp>
        <p:nvSpPr>
          <p:cNvPr id="1713" name="Google Shape;1713;g1796b7507db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4" name="Google Shape;1714;g1796b7507db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1796b7507db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1796b7507db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1781bc2524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1781bc2524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1796b7507db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1796b7507db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g1796b7507db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4" name="Google Shape;1794;g1796b7507db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g1796b7507db_0_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2" name="Google Shape;1802;g1796b7507db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1796b7507db_0_1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1796b7507db_0_1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7" name="Shape 1917"/>
        <p:cNvGrpSpPr/>
        <p:nvPr/>
      </p:nvGrpSpPr>
      <p:grpSpPr>
        <a:xfrm>
          <a:off x="0" y="0"/>
          <a:ext cx="0" cy="0"/>
          <a:chOff x="0" y="0"/>
          <a:chExt cx="0" cy="0"/>
        </a:xfrm>
      </p:grpSpPr>
      <p:sp>
        <p:nvSpPr>
          <p:cNvPr id="1918" name="Google Shape;1918;gdab33caf8f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9" name="Google Shape;1919;gdab33caf8f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 name="Shape 1981"/>
        <p:cNvGrpSpPr/>
        <p:nvPr/>
      </p:nvGrpSpPr>
      <p:grpSpPr>
        <a:xfrm>
          <a:off x="0" y="0"/>
          <a:ext cx="0" cy="0"/>
          <a:chOff x="0" y="0"/>
          <a:chExt cx="0" cy="0"/>
        </a:xfrm>
      </p:grpSpPr>
      <p:sp>
        <p:nvSpPr>
          <p:cNvPr id="1982" name="Google Shape;1982;g1796b7507db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3" name="Google Shape;1983;g1796b7507db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8" name="Shape 1988"/>
        <p:cNvGrpSpPr/>
        <p:nvPr/>
      </p:nvGrpSpPr>
      <p:grpSpPr>
        <a:xfrm>
          <a:off x="0" y="0"/>
          <a:ext cx="0" cy="0"/>
          <a:chOff x="0" y="0"/>
          <a:chExt cx="0" cy="0"/>
        </a:xfrm>
      </p:grpSpPr>
      <p:sp>
        <p:nvSpPr>
          <p:cNvPr id="1989" name="Google Shape;1989;g1796b7507db_0_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0" name="Google Shape;1990;g1796b7507db_0_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1781bc25243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1781bc25243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dab33caf8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dab33caf8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1781bc25243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1781bc25243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1781bc2524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1781bc2524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1781bc2524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1781bc2524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1781bc25243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1781bc25243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2"/>
            </a:gs>
            <a:gs pos="100000">
              <a:schemeClr val="lt2"/>
            </a:gs>
          </a:gsLst>
          <a:lin ang="5400700"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4143850" y="1168838"/>
            <a:ext cx="4424100" cy="24054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5200"/>
              <a:buNone/>
              <a:defRPr sz="6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4143425" y="3574238"/>
            <a:ext cx="4424100" cy="41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 name="Google Shape;11;p2"/>
          <p:cNvSpPr/>
          <p:nvPr/>
        </p:nvSpPr>
        <p:spPr>
          <a:xfrm>
            <a:off x="-8006" y="-203925"/>
            <a:ext cx="2157228" cy="5550721"/>
          </a:xfrm>
          <a:custGeom>
            <a:rect b="b" l="l" r="r" t="t"/>
            <a:pathLst>
              <a:path extrusionOk="0" h="86808" w="33737">
                <a:moveTo>
                  <a:pt x="1" y="0"/>
                </a:moveTo>
                <a:lnTo>
                  <a:pt x="118" y="86808"/>
                </a:lnTo>
                <a:cubicBezTo>
                  <a:pt x="8000" y="86652"/>
                  <a:pt x="13600" y="81715"/>
                  <a:pt x="15649" y="79530"/>
                </a:cubicBezTo>
                <a:cubicBezTo>
                  <a:pt x="17678" y="77364"/>
                  <a:pt x="23415" y="75452"/>
                  <a:pt x="26849" y="70125"/>
                </a:cubicBezTo>
                <a:cubicBezTo>
                  <a:pt x="30283" y="64779"/>
                  <a:pt x="29912" y="62243"/>
                  <a:pt x="31824" y="52565"/>
                </a:cubicBezTo>
                <a:cubicBezTo>
                  <a:pt x="33736" y="42906"/>
                  <a:pt x="32390" y="34185"/>
                  <a:pt x="29698" y="28741"/>
                </a:cubicBezTo>
                <a:cubicBezTo>
                  <a:pt x="27044" y="23278"/>
                  <a:pt x="25795" y="17658"/>
                  <a:pt x="22361" y="14224"/>
                </a:cubicBezTo>
                <a:cubicBezTo>
                  <a:pt x="18927" y="10790"/>
                  <a:pt x="18654" y="11415"/>
                  <a:pt x="13347" y="6439"/>
                </a:cubicBezTo>
                <a:cubicBezTo>
                  <a:pt x="7649" y="1132"/>
                  <a:pt x="508" y="390"/>
                  <a:pt x="1" y="0"/>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5871" y="1217393"/>
            <a:ext cx="1024743" cy="2746202"/>
          </a:xfrm>
          <a:custGeom>
            <a:rect b="b" l="l" r="r" t="t"/>
            <a:pathLst>
              <a:path extrusionOk="0" h="42948" w="16026">
                <a:moveTo>
                  <a:pt x="978" y="1"/>
                </a:moveTo>
                <a:cubicBezTo>
                  <a:pt x="503" y="1"/>
                  <a:pt x="202" y="191"/>
                  <a:pt x="202" y="191"/>
                </a:cubicBezTo>
                <a:lnTo>
                  <a:pt x="46" y="38863"/>
                </a:lnTo>
                <a:cubicBezTo>
                  <a:pt x="46" y="38863"/>
                  <a:pt x="1" y="38924"/>
                  <a:pt x="44" y="38924"/>
                </a:cubicBezTo>
                <a:cubicBezTo>
                  <a:pt x="124" y="38924"/>
                  <a:pt x="514" y="38708"/>
                  <a:pt x="2094" y="37459"/>
                </a:cubicBezTo>
                <a:cubicBezTo>
                  <a:pt x="4514" y="35527"/>
                  <a:pt x="3967" y="34766"/>
                  <a:pt x="4592" y="33361"/>
                </a:cubicBezTo>
                <a:cubicBezTo>
                  <a:pt x="5197" y="31937"/>
                  <a:pt x="6075" y="31020"/>
                  <a:pt x="6875" y="29888"/>
                </a:cubicBezTo>
                <a:cubicBezTo>
                  <a:pt x="7675" y="28795"/>
                  <a:pt x="8845" y="26981"/>
                  <a:pt x="8845" y="22961"/>
                </a:cubicBezTo>
                <a:cubicBezTo>
                  <a:pt x="8845" y="18942"/>
                  <a:pt x="6562" y="15079"/>
                  <a:pt x="6758" y="14727"/>
                </a:cubicBezTo>
                <a:cubicBezTo>
                  <a:pt x="6785" y="14675"/>
                  <a:pt x="6825" y="14650"/>
                  <a:pt x="6874" y="14650"/>
                </a:cubicBezTo>
                <a:cubicBezTo>
                  <a:pt x="7173" y="14650"/>
                  <a:pt x="7822" y="15570"/>
                  <a:pt x="8240" y="16893"/>
                </a:cubicBezTo>
                <a:cubicBezTo>
                  <a:pt x="8527" y="17800"/>
                  <a:pt x="8990" y="18754"/>
                  <a:pt x="9235" y="18754"/>
                </a:cubicBezTo>
                <a:cubicBezTo>
                  <a:pt x="9406" y="18754"/>
                  <a:pt x="9471" y="18287"/>
                  <a:pt x="9294" y="17010"/>
                </a:cubicBezTo>
                <a:cubicBezTo>
                  <a:pt x="8884" y="13908"/>
                  <a:pt x="7050" y="12327"/>
                  <a:pt x="6211" y="10649"/>
                </a:cubicBezTo>
                <a:cubicBezTo>
                  <a:pt x="5716" y="9659"/>
                  <a:pt x="5812" y="9153"/>
                  <a:pt x="6254" y="9153"/>
                </a:cubicBezTo>
                <a:cubicBezTo>
                  <a:pt x="6544" y="9153"/>
                  <a:pt x="6982" y="9370"/>
                  <a:pt x="7499" y="9810"/>
                </a:cubicBezTo>
                <a:cubicBezTo>
                  <a:pt x="8806" y="10923"/>
                  <a:pt x="10016" y="12679"/>
                  <a:pt x="10699" y="14591"/>
                </a:cubicBezTo>
                <a:cubicBezTo>
                  <a:pt x="11382" y="16522"/>
                  <a:pt x="11479" y="18259"/>
                  <a:pt x="12026" y="20991"/>
                </a:cubicBezTo>
                <a:cubicBezTo>
                  <a:pt x="13001" y="25888"/>
                  <a:pt x="12065" y="26532"/>
                  <a:pt x="12006" y="29069"/>
                </a:cubicBezTo>
                <a:cubicBezTo>
                  <a:pt x="11928" y="31605"/>
                  <a:pt x="11148" y="32034"/>
                  <a:pt x="10016" y="33849"/>
                </a:cubicBezTo>
                <a:cubicBezTo>
                  <a:pt x="8904" y="35644"/>
                  <a:pt x="8162" y="37010"/>
                  <a:pt x="6758" y="38941"/>
                </a:cubicBezTo>
                <a:cubicBezTo>
                  <a:pt x="5333" y="40873"/>
                  <a:pt x="2114" y="41732"/>
                  <a:pt x="1997" y="42278"/>
                </a:cubicBezTo>
                <a:cubicBezTo>
                  <a:pt x="1929" y="42606"/>
                  <a:pt x="2196" y="42948"/>
                  <a:pt x="2817" y="42948"/>
                </a:cubicBezTo>
                <a:cubicBezTo>
                  <a:pt x="3267" y="42948"/>
                  <a:pt x="3901" y="42769"/>
                  <a:pt x="4728" y="42278"/>
                </a:cubicBezTo>
                <a:cubicBezTo>
                  <a:pt x="6548" y="41197"/>
                  <a:pt x="8585" y="37436"/>
                  <a:pt x="9331" y="37436"/>
                </a:cubicBezTo>
                <a:cubicBezTo>
                  <a:pt x="9393" y="37436"/>
                  <a:pt x="9446" y="37462"/>
                  <a:pt x="9489" y="37517"/>
                </a:cubicBezTo>
                <a:cubicBezTo>
                  <a:pt x="10055" y="38259"/>
                  <a:pt x="7128" y="40424"/>
                  <a:pt x="7753" y="40990"/>
                </a:cubicBezTo>
                <a:cubicBezTo>
                  <a:pt x="7822" y="41050"/>
                  <a:pt x="7898" y="41078"/>
                  <a:pt x="7980" y="41078"/>
                </a:cubicBezTo>
                <a:cubicBezTo>
                  <a:pt x="8620" y="41078"/>
                  <a:pt x="9622" y="39413"/>
                  <a:pt x="10348" y="38376"/>
                </a:cubicBezTo>
                <a:cubicBezTo>
                  <a:pt x="11148" y="37185"/>
                  <a:pt x="10777" y="36815"/>
                  <a:pt x="11655" y="35937"/>
                </a:cubicBezTo>
                <a:cubicBezTo>
                  <a:pt x="12514" y="35078"/>
                  <a:pt x="12709" y="34415"/>
                  <a:pt x="12826" y="33166"/>
                </a:cubicBezTo>
                <a:cubicBezTo>
                  <a:pt x="12943" y="31917"/>
                  <a:pt x="13762" y="30961"/>
                  <a:pt x="14250" y="29439"/>
                </a:cubicBezTo>
                <a:cubicBezTo>
                  <a:pt x="14738" y="27878"/>
                  <a:pt x="15070" y="25595"/>
                  <a:pt x="14640" y="23917"/>
                </a:cubicBezTo>
                <a:cubicBezTo>
                  <a:pt x="14192" y="22239"/>
                  <a:pt x="13392" y="19430"/>
                  <a:pt x="13996" y="19430"/>
                </a:cubicBezTo>
                <a:cubicBezTo>
                  <a:pt x="14592" y="19430"/>
                  <a:pt x="14696" y="23042"/>
                  <a:pt x="15425" y="23042"/>
                </a:cubicBezTo>
                <a:cubicBezTo>
                  <a:pt x="15436" y="23042"/>
                  <a:pt x="15448" y="23041"/>
                  <a:pt x="15460" y="23039"/>
                </a:cubicBezTo>
                <a:cubicBezTo>
                  <a:pt x="16026" y="22961"/>
                  <a:pt x="15343" y="18142"/>
                  <a:pt x="14660" y="16815"/>
                </a:cubicBezTo>
                <a:cubicBezTo>
                  <a:pt x="13977" y="15508"/>
                  <a:pt x="13118" y="14240"/>
                  <a:pt x="11167" y="9947"/>
                </a:cubicBezTo>
                <a:cubicBezTo>
                  <a:pt x="10562" y="8620"/>
                  <a:pt x="8143" y="6240"/>
                  <a:pt x="7031" y="5362"/>
                </a:cubicBezTo>
                <a:cubicBezTo>
                  <a:pt x="5899" y="4484"/>
                  <a:pt x="4397" y="3137"/>
                  <a:pt x="3265" y="1537"/>
                </a:cubicBezTo>
                <a:cubicBezTo>
                  <a:pt x="2397" y="284"/>
                  <a:pt x="1558" y="1"/>
                  <a:pt x="97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2994" y="1653802"/>
            <a:ext cx="306988" cy="1708032"/>
          </a:xfrm>
          <a:custGeom>
            <a:rect b="b" l="l" r="r" t="t"/>
            <a:pathLst>
              <a:path extrusionOk="0" h="26712" w="4801">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4209" y="705724"/>
            <a:ext cx="1443566" cy="4093407"/>
          </a:xfrm>
          <a:custGeom>
            <a:rect b="b" l="l" r="r" t="t"/>
            <a:pathLst>
              <a:path extrusionOk="0" h="64017" w="22576">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019" y="943847"/>
            <a:ext cx="409104" cy="334611"/>
          </a:xfrm>
          <a:custGeom>
            <a:rect b="b" l="l" r="r" t="t"/>
            <a:pathLst>
              <a:path extrusionOk="0" h="5233" w="6398">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0450" y="69302"/>
            <a:ext cx="1811363" cy="3645042"/>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29112" y="1423928"/>
            <a:ext cx="417608" cy="585649"/>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87850" y="3139831"/>
            <a:ext cx="397211" cy="599717"/>
          </a:xfrm>
          <a:custGeom>
            <a:rect b="b" l="l" r="r" t="t"/>
            <a:pathLst>
              <a:path extrusionOk="0" h="9379" w="6212">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2994" y="3962582"/>
            <a:ext cx="1507253" cy="1119186"/>
          </a:xfrm>
          <a:custGeom>
            <a:rect b="b" l="l" r="r" t="t"/>
            <a:pathLst>
              <a:path extrusionOk="0" h="17503" w="23572">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1882" y="2792686"/>
            <a:ext cx="295926" cy="779779"/>
          </a:xfrm>
          <a:custGeom>
            <a:rect b="b" l="l" r="r" t="t"/>
            <a:pathLst>
              <a:path extrusionOk="0" h="12195" w="4628">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1824" y="2404873"/>
            <a:ext cx="169703" cy="909582"/>
          </a:xfrm>
          <a:custGeom>
            <a:rect b="b" l="l" r="r" t="t"/>
            <a:pathLst>
              <a:path extrusionOk="0" h="14225" w="2654">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019" y="1268292"/>
            <a:ext cx="515313" cy="1133381"/>
          </a:xfrm>
          <a:custGeom>
            <a:rect b="b" l="l" r="r" t="t"/>
            <a:pathLst>
              <a:path extrusionOk="0" h="17725" w="8059">
                <a:moveTo>
                  <a:pt x="1" y="0"/>
                </a:moveTo>
                <a:lnTo>
                  <a:pt x="1" y="5190"/>
                </a:lnTo>
                <a:cubicBezTo>
                  <a:pt x="820" y="5658"/>
                  <a:pt x="1815" y="6615"/>
                  <a:pt x="2166" y="8507"/>
                </a:cubicBezTo>
                <a:cubicBezTo>
                  <a:pt x="2498" y="10419"/>
                  <a:pt x="3220" y="11785"/>
                  <a:pt x="3864" y="13073"/>
                </a:cubicBezTo>
                <a:cubicBezTo>
                  <a:pt x="4508" y="14361"/>
                  <a:pt x="4683" y="17580"/>
                  <a:pt x="5230" y="17717"/>
                </a:cubicBezTo>
                <a:cubicBezTo>
                  <a:pt x="5255" y="17722"/>
                  <a:pt x="5281" y="17725"/>
                  <a:pt x="5305" y="17725"/>
                </a:cubicBezTo>
                <a:cubicBezTo>
                  <a:pt x="5822" y="17725"/>
                  <a:pt x="6079" y="16562"/>
                  <a:pt x="5464" y="14848"/>
                </a:cubicBezTo>
                <a:cubicBezTo>
                  <a:pt x="4820" y="13073"/>
                  <a:pt x="5113" y="12956"/>
                  <a:pt x="5581" y="12117"/>
                </a:cubicBezTo>
                <a:cubicBezTo>
                  <a:pt x="6010" y="11297"/>
                  <a:pt x="3513" y="8312"/>
                  <a:pt x="3962" y="7102"/>
                </a:cubicBezTo>
                <a:cubicBezTo>
                  <a:pt x="4070" y="6817"/>
                  <a:pt x="4249" y="6711"/>
                  <a:pt x="4472" y="6711"/>
                </a:cubicBezTo>
                <a:cubicBezTo>
                  <a:pt x="5106" y="6711"/>
                  <a:pt x="6093" y="7567"/>
                  <a:pt x="6815" y="7567"/>
                </a:cubicBezTo>
                <a:cubicBezTo>
                  <a:pt x="6932" y="7567"/>
                  <a:pt x="7042" y="7545"/>
                  <a:pt x="7142" y="7493"/>
                </a:cubicBezTo>
                <a:cubicBezTo>
                  <a:pt x="8059" y="7005"/>
                  <a:pt x="6400" y="6010"/>
                  <a:pt x="5308" y="5171"/>
                </a:cubicBezTo>
                <a:cubicBezTo>
                  <a:pt x="4215" y="4351"/>
                  <a:pt x="3123" y="2927"/>
                  <a:pt x="2303" y="1620"/>
                </a:cubicBezTo>
                <a:cubicBezTo>
                  <a:pt x="1503" y="293"/>
                  <a:pt x="1" y="0"/>
                  <a:pt x="1"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28344" y="2506798"/>
            <a:ext cx="766223" cy="1714938"/>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51038" y="558975"/>
            <a:ext cx="978832" cy="1211966"/>
          </a:xfrm>
          <a:custGeom>
            <a:rect b="b" l="l" r="r" t="t"/>
            <a:pathLst>
              <a:path extrusionOk="0" h="18954" w="15308">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19825" y="-442598"/>
            <a:ext cx="1811363" cy="3645042"/>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947843">
            <a:off x="1273317" y="3615148"/>
            <a:ext cx="766224" cy="1714940"/>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061975" y="-337675"/>
            <a:ext cx="724400" cy="2011700"/>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690300" y="4412137"/>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125285" y="-250"/>
            <a:ext cx="1018707"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929579">
            <a:off x="8435488" y="4593828"/>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704400" y="-59250"/>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3604212" y="-1031450"/>
            <a:ext cx="7194900" cy="7194900"/>
            <a:chOff x="-3604212" y="-1031450"/>
            <a:chExt cx="7194900" cy="7194900"/>
          </a:xfrm>
        </p:grpSpPr>
        <p:sp>
          <p:nvSpPr>
            <p:cNvPr id="33" name="Google Shape;33;p2"/>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604212" y="-1031450"/>
              <a:ext cx="7194900" cy="719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2"/>
            </a:gs>
            <a:gs pos="100000">
              <a:schemeClr val="lt2"/>
            </a:gs>
          </a:gsLst>
          <a:lin ang="18900044" scaled="0"/>
        </a:gradFill>
      </p:bgPr>
    </p:bg>
    <p:spTree>
      <p:nvGrpSpPr>
        <p:cNvPr id="289" name="Shape 289"/>
        <p:cNvGrpSpPr/>
        <p:nvPr/>
      </p:nvGrpSpPr>
      <p:grpSpPr>
        <a:xfrm>
          <a:off x="0" y="0"/>
          <a:ext cx="0" cy="0"/>
          <a:chOff x="0" y="0"/>
          <a:chExt cx="0" cy="0"/>
        </a:xfrm>
      </p:grpSpPr>
      <p:sp>
        <p:nvSpPr>
          <p:cNvPr id="290" name="Google Shape;290;p11"/>
          <p:cNvSpPr txBox="1"/>
          <p:nvPr>
            <p:ph idx="1" type="subTitle"/>
          </p:nvPr>
        </p:nvSpPr>
        <p:spPr>
          <a:xfrm>
            <a:off x="1354650" y="2990575"/>
            <a:ext cx="6434700" cy="6180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1" name="Google Shape;291;p11"/>
          <p:cNvSpPr txBox="1"/>
          <p:nvPr>
            <p:ph hasCustomPrompt="1" type="title"/>
          </p:nvPr>
        </p:nvSpPr>
        <p:spPr>
          <a:xfrm>
            <a:off x="716800" y="1534925"/>
            <a:ext cx="7710300" cy="151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9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2" name="Google Shape;292;p11"/>
          <p:cNvSpPr/>
          <p:nvPr/>
        </p:nvSpPr>
        <p:spPr>
          <a:xfrm flipH="1" rot="2362087">
            <a:off x="60588" y="1051550"/>
            <a:ext cx="1042635" cy="87733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flipH="1" rot="5400000">
            <a:off x="3720263" y="-4150160"/>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flipH="1" rot="6329527">
            <a:off x="-125891"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flipH="1" rot="5400000">
            <a:off x="8067818" y="-555938"/>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
          <p:cNvSpPr/>
          <p:nvPr/>
        </p:nvSpPr>
        <p:spPr>
          <a:xfrm flipH="1" rot="538079">
            <a:off x="-359812" y="1719601"/>
            <a:ext cx="1019033" cy="857448"/>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flipH="1" rot="9560681">
            <a:off x="6070384" y="-161951"/>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flipH="1" rot="-4481061">
            <a:off x="7004838" y="4045970"/>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flipH="1" rot="-5400000">
            <a:off x="3626412" y="-18397"/>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flipH="1" rot="-4470473">
            <a:off x="8263034"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flipH="1" rot="-5400000">
            <a:off x="30283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flipH="1" rot="8584896">
            <a:off x="8435376" y="3502897"/>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flipH="1" rot="-1239319">
            <a:off x="2314915"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11"/>
          <p:cNvGrpSpPr/>
          <p:nvPr/>
        </p:nvGrpSpPr>
        <p:grpSpPr>
          <a:xfrm flipH="1">
            <a:off x="-1074487" y="-989812"/>
            <a:ext cx="11292974" cy="7049036"/>
            <a:chOff x="-1074487" y="-989812"/>
            <a:chExt cx="11292974" cy="7049036"/>
          </a:xfrm>
        </p:grpSpPr>
        <p:grpSp>
          <p:nvGrpSpPr>
            <p:cNvPr id="305" name="Google Shape;305;p11"/>
            <p:cNvGrpSpPr/>
            <p:nvPr/>
          </p:nvGrpSpPr>
          <p:grpSpPr>
            <a:xfrm>
              <a:off x="7476363" y="3317101"/>
              <a:ext cx="2742124" cy="2742124"/>
              <a:chOff x="-1087568" y="-1126448"/>
              <a:chExt cx="2274300" cy="2274300"/>
            </a:xfrm>
          </p:grpSpPr>
          <p:sp>
            <p:nvSpPr>
              <p:cNvPr id="306" name="Google Shape;306;p1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1"/>
            <p:cNvGrpSpPr/>
            <p:nvPr/>
          </p:nvGrpSpPr>
          <p:grpSpPr>
            <a:xfrm>
              <a:off x="-1074487" y="-989812"/>
              <a:ext cx="2742124" cy="2742124"/>
              <a:chOff x="-1087568" y="-1126448"/>
              <a:chExt cx="2274300" cy="2274300"/>
            </a:xfrm>
          </p:grpSpPr>
          <p:sp>
            <p:nvSpPr>
              <p:cNvPr id="311" name="Google Shape;311;p1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5" name="Google Shape;315;p11"/>
          <p:cNvSpPr/>
          <p:nvPr/>
        </p:nvSpPr>
        <p:spPr>
          <a:xfrm>
            <a:off x="8711662"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a:off x="8280025" y="150127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7763275" y="7406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a:off x="8462212"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8958775"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322725" y="37410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a:off x="6614111" y="3432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575675" y="3188113"/>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p:nvPr/>
        </p:nvSpPr>
        <p:spPr>
          <a:xfrm>
            <a:off x="615662" y="74063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a:off x="1225547" y="2986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167987"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a:off x="8081311" y="47602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27" name="Shape 3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4">
    <p:bg>
      <p:bgPr>
        <a:gradFill>
          <a:gsLst>
            <a:gs pos="0">
              <a:schemeClr val="dk2"/>
            </a:gs>
            <a:gs pos="100000">
              <a:schemeClr val="lt2"/>
            </a:gs>
          </a:gsLst>
          <a:lin ang="18900044" scaled="0"/>
        </a:gradFill>
      </p:bgPr>
    </p:bg>
    <p:spTree>
      <p:nvGrpSpPr>
        <p:cNvPr id="328" name="Shape 328"/>
        <p:cNvGrpSpPr/>
        <p:nvPr/>
      </p:nvGrpSpPr>
      <p:grpSpPr>
        <a:xfrm>
          <a:off x="0" y="0"/>
          <a:ext cx="0" cy="0"/>
          <a:chOff x="0" y="0"/>
          <a:chExt cx="0" cy="0"/>
        </a:xfrm>
      </p:grpSpPr>
      <p:sp>
        <p:nvSpPr>
          <p:cNvPr id="329" name="Google Shape;329;p13"/>
          <p:cNvSpPr txBox="1"/>
          <p:nvPr>
            <p:ph type="title"/>
          </p:nvPr>
        </p:nvSpPr>
        <p:spPr>
          <a:xfrm>
            <a:off x="1499100" y="458900"/>
            <a:ext cx="6145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0" name="Google Shape;330;p13">
            <a:hlinkClick action="ppaction://hlinksldjump" r:id="rId2"/>
          </p:cNvPr>
          <p:cNvSpPr txBox="1"/>
          <p:nvPr>
            <p:ph hasCustomPrompt="1" idx="2" type="title"/>
          </p:nvPr>
        </p:nvSpPr>
        <p:spPr>
          <a:xfrm>
            <a:off x="2281757" y="1170900"/>
            <a:ext cx="1176900" cy="914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1" name="Google Shape;331;p13">
            <a:hlinkClick action="ppaction://hlinksldjump" r:id="rId3"/>
          </p:cNvPr>
          <p:cNvSpPr txBox="1"/>
          <p:nvPr>
            <p:ph idx="1" type="subTitle"/>
          </p:nvPr>
        </p:nvSpPr>
        <p:spPr>
          <a:xfrm>
            <a:off x="1280799" y="1711050"/>
            <a:ext cx="3178800" cy="49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2" name="Google Shape;332;p13"/>
          <p:cNvSpPr txBox="1"/>
          <p:nvPr>
            <p:ph idx="3" type="subTitle"/>
          </p:nvPr>
        </p:nvSpPr>
        <p:spPr>
          <a:xfrm>
            <a:off x="1690600" y="2101400"/>
            <a:ext cx="23592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b="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3" name="Google Shape;333;p13">
            <a:hlinkClick/>
          </p:cNvPr>
          <p:cNvSpPr txBox="1"/>
          <p:nvPr>
            <p:ph hasCustomPrompt="1" idx="4" type="title"/>
          </p:nvPr>
        </p:nvSpPr>
        <p:spPr>
          <a:xfrm>
            <a:off x="2281758" y="2981088"/>
            <a:ext cx="1176900" cy="914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4" name="Google Shape;334;p13">
            <a:hlinkClick/>
          </p:cNvPr>
          <p:cNvSpPr txBox="1"/>
          <p:nvPr>
            <p:ph idx="5" type="subTitle"/>
          </p:nvPr>
        </p:nvSpPr>
        <p:spPr>
          <a:xfrm>
            <a:off x="1280799" y="3533000"/>
            <a:ext cx="3178800" cy="49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5" name="Google Shape;335;p13"/>
          <p:cNvSpPr txBox="1"/>
          <p:nvPr>
            <p:ph idx="6" type="subTitle"/>
          </p:nvPr>
        </p:nvSpPr>
        <p:spPr>
          <a:xfrm>
            <a:off x="1690600" y="3920947"/>
            <a:ext cx="2359200" cy="61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b="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6" name="Google Shape;336;p13">
            <a:hlinkClick/>
          </p:cNvPr>
          <p:cNvSpPr txBox="1"/>
          <p:nvPr>
            <p:ph hasCustomPrompt="1" idx="7" type="title"/>
          </p:nvPr>
        </p:nvSpPr>
        <p:spPr>
          <a:xfrm>
            <a:off x="5622283" y="1174250"/>
            <a:ext cx="1176900" cy="914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7" name="Google Shape;337;p13">
            <a:hlinkClick/>
          </p:cNvPr>
          <p:cNvSpPr txBox="1"/>
          <p:nvPr>
            <p:ph idx="8" type="subTitle"/>
          </p:nvPr>
        </p:nvSpPr>
        <p:spPr>
          <a:xfrm>
            <a:off x="4621326" y="1711050"/>
            <a:ext cx="3178800" cy="49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8" name="Google Shape;338;p13"/>
          <p:cNvSpPr txBox="1"/>
          <p:nvPr>
            <p:ph idx="9" type="subTitle"/>
          </p:nvPr>
        </p:nvSpPr>
        <p:spPr>
          <a:xfrm>
            <a:off x="5031125" y="2108146"/>
            <a:ext cx="23592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b="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9" name="Google Shape;339;p13">
            <a:hlinkClick/>
          </p:cNvPr>
          <p:cNvSpPr txBox="1"/>
          <p:nvPr>
            <p:ph hasCustomPrompt="1" idx="13" type="title"/>
          </p:nvPr>
        </p:nvSpPr>
        <p:spPr>
          <a:xfrm>
            <a:off x="5622283" y="2981088"/>
            <a:ext cx="1176900" cy="914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40" name="Google Shape;340;p13">
            <a:hlinkClick/>
          </p:cNvPr>
          <p:cNvSpPr txBox="1"/>
          <p:nvPr>
            <p:ph idx="14" type="subTitle"/>
          </p:nvPr>
        </p:nvSpPr>
        <p:spPr>
          <a:xfrm>
            <a:off x="4684401" y="3523350"/>
            <a:ext cx="3178800" cy="49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1" name="Google Shape;341;p13"/>
          <p:cNvSpPr txBox="1"/>
          <p:nvPr>
            <p:ph idx="15" type="subTitle"/>
          </p:nvPr>
        </p:nvSpPr>
        <p:spPr>
          <a:xfrm>
            <a:off x="5031125" y="3916323"/>
            <a:ext cx="2359200" cy="61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b="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2" name="Google Shape;342;p13"/>
          <p:cNvSpPr/>
          <p:nvPr/>
        </p:nvSpPr>
        <p:spPr>
          <a:xfrm>
            <a:off x="8061975" y="-337675"/>
            <a:ext cx="724400" cy="2011700"/>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7690300" y="4412137"/>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8125285" y="-250"/>
            <a:ext cx="1018707"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rot="-929579">
            <a:off x="8435488" y="4593828"/>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a:off x="8704400" y="-59250"/>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rot="10800000">
            <a:off x="320183" y="3471846"/>
            <a:ext cx="724400" cy="2011700"/>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
          <p:cNvSpPr/>
          <p:nvPr/>
        </p:nvSpPr>
        <p:spPr>
          <a:xfrm rot="10800000">
            <a:off x="682390" y="116213"/>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rot="10800000">
            <a:off x="-37434" y="2735"/>
            <a:ext cx="1018707"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rot="9870421">
            <a:off x="89918" y="-98755"/>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3"/>
          <p:cNvSpPr/>
          <p:nvPr/>
        </p:nvSpPr>
        <p:spPr>
          <a:xfrm rot="10800000">
            <a:off x="-49750" y="4167587"/>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3"/>
          <p:cNvGrpSpPr/>
          <p:nvPr/>
        </p:nvGrpSpPr>
        <p:grpSpPr>
          <a:xfrm>
            <a:off x="-1361400" y="1281988"/>
            <a:ext cx="2742124" cy="2742124"/>
            <a:chOff x="-1087568" y="-1126448"/>
            <a:chExt cx="2274300" cy="2274300"/>
          </a:xfrm>
        </p:grpSpPr>
        <p:sp>
          <p:nvSpPr>
            <p:cNvPr id="353" name="Google Shape;353;p13"/>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3"/>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3"/>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3"/>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3"/>
          <p:cNvGrpSpPr/>
          <p:nvPr/>
        </p:nvGrpSpPr>
        <p:grpSpPr>
          <a:xfrm>
            <a:off x="7751225" y="1281988"/>
            <a:ext cx="2742124" cy="2742124"/>
            <a:chOff x="-1087568" y="-1126448"/>
            <a:chExt cx="2274300" cy="2274300"/>
          </a:xfrm>
        </p:grpSpPr>
        <p:sp>
          <p:nvSpPr>
            <p:cNvPr id="358" name="Google Shape;358;p13"/>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3"/>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3"/>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3"/>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13"/>
          <p:cNvSpPr/>
          <p:nvPr/>
        </p:nvSpPr>
        <p:spPr>
          <a:xfrm flipH="1">
            <a:off x="8630675" y="21094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3"/>
          <p:cNvSpPr/>
          <p:nvPr/>
        </p:nvSpPr>
        <p:spPr>
          <a:xfrm flipH="1">
            <a:off x="78863"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p:nvPr/>
        </p:nvSpPr>
        <p:spPr>
          <a:xfrm flipH="1">
            <a:off x="8241981" y="440283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3"/>
          <p:cNvSpPr/>
          <p:nvPr/>
        </p:nvSpPr>
        <p:spPr>
          <a:xfrm flipH="1">
            <a:off x="8603836"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3"/>
          <p:cNvSpPr/>
          <p:nvPr/>
        </p:nvSpPr>
        <p:spPr>
          <a:xfrm flipH="1">
            <a:off x="402150" y="12413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3"/>
          <p:cNvSpPr/>
          <p:nvPr/>
        </p:nvSpPr>
        <p:spPr>
          <a:xfrm flipH="1">
            <a:off x="8920736"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3"/>
          <p:cNvSpPr/>
          <p:nvPr/>
        </p:nvSpPr>
        <p:spPr>
          <a:xfrm flipH="1">
            <a:off x="8874400"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3"/>
          <p:cNvSpPr/>
          <p:nvPr/>
        </p:nvSpPr>
        <p:spPr>
          <a:xfrm flipH="1">
            <a:off x="6433321" y="48146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3"/>
          <p:cNvSpPr/>
          <p:nvPr/>
        </p:nvSpPr>
        <p:spPr>
          <a:xfrm flipH="1">
            <a:off x="162942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3"/>
          <p:cNvSpPr/>
          <p:nvPr/>
        </p:nvSpPr>
        <p:spPr>
          <a:xfrm flipH="1">
            <a:off x="824197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bg>
      <p:bgPr>
        <a:gradFill>
          <a:gsLst>
            <a:gs pos="0">
              <a:schemeClr val="dk2"/>
            </a:gs>
            <a:gs pos="100000">
              <a:schemeClr val="lt2"/>
            </a:gs>
          </a:gsLst>
          <a:lin ang="10800025" scaled="0"/>
        </a:gradFill>
      </p:bgPr>
    </p:bg>
    <p:spTree>
      <p:nvGrpSpPr>
        <p:cNvPr id="374" name="Shape 374"/>
        <p:cNvGrpSpPr/>
        <p:nvPr/>
      </p:nvGrpSpPr>
      <p:grpSpPr>
        <a:xfrm>
          <a:off x="0" y="0"/>
          <a:ext cx="0" cy="0"/>
          <a:chOff x="0" y="0"/>
          <a:chExt cx="0" cy="0"/>
        </a:xfrm>
      </p:grpSpPr>
      <p:sp>
        <p:nvSpPr>
          <p:cNvPr id="375" name="Google Shape;375;p14"/>
          <p:cNvSpPr txBox="1"/>
          <p:nvPr>
            <p:ph type="title"/>
          </p:nvPr>
        </p:nvSpPr>
        <p:spPr>
          <a:xfrm>
            <a:off x="483100" y="2529125"/>
            <a:ext cx="4731300" cy="530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35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6" name="Google Shape;376;p14"/>
          <p:cNvSpPr txBox="1"/>
          <p:nvPr>
            <p:ph idx="1" type="subTitle"/>
          </p:nvPr>
        </p:nvSpPr>
        <p:spPr>
          <a:xfrm>
            <a:off x="1251850" y="3116825"/>
            <a:ext cx="3162600" cy="695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7" name="Google Shape;377;p14"/>
          <p:cNvSpPr txBox="1"/>
          <p:nvPr>
            <p:ph hasCustomPrompt="1" idx="2" type="title"/>
          </p:nvPr>
        </p:nvSpPr>
        <p:spPr>
          <a:xfrm>
            <a:off x="1913350" y="1331263"/>
            <a:ext cx="1839600" cy="1153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2000"/>
              <a:buNone/>
              <a:defRPr sz="6500"/>
            </a:lvl1pPr>
            <a:lvl2pPr lvl="1" rtl="0" algn="ctr">
              <a:spcBef>
                <a:spcPts val="0"/>
              </a:spcBef>
              <a:spcAft>
                <a:spcPts val="0"/>
              </a:spcAft>
              <a:buClr>
                <a:schemeClr val="accent5"/>
              </a:buClr>
              <a:buSzPts val="12000"/>
              <a:buNone/>
              <a:defRPr sz="12000">
                <a:solidFill>
                  <a:schemeClr val="accent5"/>
                </a:solidFill>
              </a:defRPr>
            </a:lvl2pPr>
            <a:lvl3pPr lvl="2" rtl="0" algn="ctr">
              <a:spcBef>
                <a:spcPts val="0"/>
              </a:spcBef>
              <a:spcAft>
                <a:spcPts val="0"/>
              </a:spcAft>
              <a:buClr>
                <a:schemeClr val="accent5"/>
              </a:buClr>
              <a:buSzPts val="12000"/>
              <a:buNone/>
              <a:defRPr sz="12000">
                <a:solidFill>
                  <a:schemeClr val="accent5"/>
                </a:solidFill>
              </a:defRPr>
            </a:lvl3pPr>
            <a:lvl4pPr lvl="3" rtl="0" algn="ctr">
              <a:spcBef>
                <a:spcPts val="0"/>
              </a:spcBef>
              <a:spcAft>
                <a:spcPts val="0"/>
              </a:spcAft>
              <a:buClr>
                <a:schemeClr val="accent5"/>
              </a:buClr>
              <a:buSzPts val="12000"/>
              <a:buNone/>
              <a:defRPr sz="12000">
                <a:solidFill>
                  <a:schemeClr val="accent5"/>
                </a:solidFill>
              </a:defRPr>
            </a:lvl4pPr>
            <a:lvl5pPr lvl="4" rtl="0" algn="ctr">
              <a:spcBef>
                <a:spcPts val="0"/>
              </a:spcBef>
              <a:spcAft>
                <a:spcPts val="0"/>
              </a:spcAft>
              <a:buClr>
                <a:schemeClr val="accent5"/>
              </a:buClr>
              <a:buSzPts val="12000"/>
              <a:buNone/>
              <a:defRPr sz="12000">
                <a:solidFill>
                  <a:schemeClr val="accent5"/>
                </a:solidFill>
              </a:defRPr>
            </a:lvl5pPr>
            <a:lvl6pPr lvl="5" rtl="0" algn="ctr">
              <a:spcBef>
                <a:spcPts val="0"/>
              </a:spcBef>
              <a:spcAft>
                <a:spcPts val="0"/>
              </a:spcAft>
              <a:buClr>
                <a:schemeClr val="accent5"/>
              </a:buClr>
              <a:buSzPts val="12000"/>
              <a:buNone/>
              <a:defRPr sz="12000">
                <a:solidFill>
                  <a:schemeClr val="accent5"/>
                </a:solidFill>
              </a:defRPr>
            </a:lvl6pPr>
            <a:lvl7pPr lvl="6" rtl="0" algn="ctr">
              <a:spcBef>
                <a:spcPts val="0"/>
              </a:spcBef>
              <a:spcAft>
                <a:spcPts val="0"/>
              </a:spcAft>
              <a:buClr>
                <a:schemeClr val="accent5"/>
              </a:buClr>
              <a:buSzPts val="12000"/>
              <a:buNone/>
              <a:defRPr sz="12000">
                <a:solidFill>
                  <a:schemeClr val="accent5"/>
                </a:solidFill>
              </a:defRPr>
            </a:lvl7pPr>
            <a:lvl8pPr lvl="7" rtl="0" algn="ctr">
              <a:spcBef>
                <a:spcPts val="0"/>
              </a:spcBef>
              <a:spcAft>
                <a:spcPts val="0"/>
              </a:spcAft>
              <a:buClr>
                <a:schemeClr val="accent5"/>
              </a:buClr>
              <a:buSzPts val="12000"/>
              <a:buNone/>
              <a:defRPr sz="12000">
                <a:solidFill>
                  <a:schemeClr val="accent5"/>
                </a:solidFill>
              </a:defRPr>
            </a:lvl8pPr>
            <a:lvl9pPr lvl="8" rtl="0" algn="ctr">
              <a:spcBef>
                <a:spcPts val="0"/>
              </a:spcBef>
              <a:spcAft>
                <a:spcPts val="0"/>
              </a:spcAft>
              <a:buClr>
                <a:schemeClr val="accent5"/>
              </a:buClr>
              <a:buSzPts val="12000"/>
              <a:buNone/>
              <a:defRPr sz="12000">
                <a:solidFill>
                  <a:schemeClr val="accent5"/>
                </a:solidFill>
              </a:defRPr>
            </a:lvl9pPr>
          </a:lstStyle>
          <a:p>
            <a:r>
              <a:t>xx%</a:t>
            </a:r>
          </a:p>
        </p:txBody>
      </p:sp>
      <p:sp>
        <p:nvSpPr>
          <p:cNvPr id="378" name="Google Shape;378;p14"/>
          <p:cNvSpPr/>
          <p:nvPr/>
        </p:nvSpPr>
        <p:spPr>
          <a:xfrm flipH="1" rot="-538783">
            <a:off x="625612" y="4448310"/>
            <a:ext cx="834279" cy="99245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flipH="1" rot="-194745">
            <a:off x="648788" y="-78173"/>
            <a:ext cx="787928" cy="1269373"/>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flipH="1" rot="10800000">
            <a:off x="10777" y="4087887"/>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flipH="1" rot="10800000">
            <a:off x="-85327" y="854907"/>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flipH="1" rot="10800000">
            <a:off x="-46821" y="-29735"/>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flipH="1" rot="10800000">
            <a:off x="-39623" y="-173562"/>
            <a:ext cx="1274725" cy="5401787"/>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flipH="1" rot="10800000">
            <a:off x="269091" y="278816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flipH="1" rot="10800000">
            <a:off x="560216" y="365517"/>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flipH="1" rot="10800000">
            <a:off x="426654" y="248198"/>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flipH="1" rot="10800000">
            <a:off x="269104" y="4804911"/>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4"/>
          <p:cNvSpPr/>
          <p:nvPr/>
        </p:nvSpPr>
        <p:spPr>
          <a:xfrm flipH="1" rot="10800000">
            <a:off x="729027" y="48649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flipH="1" rot="10800000">
            <a:off x="5912329" y="486493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flipH="1" rot="10800000">
            <a:off x="4968066" y="374591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flipH="1" rot="10800000">
            <a:off x="8280016" y="1331267"/>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4"/>
          <p:cNvSpPr/>
          <p:nvPr/>
        </p:nvSpPr>
        <p:spPr>
          <a:xfrm flipH="1" rot="10800000">
            <a:off x="8803852" y="2176707"/>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4"/>
          <p:cNvSpPr/>
          <p:nvPr/>
        </p:nvSpPr>
        <p:spPr>
          <a:xfrm flipH="1" rot="10800000">
            <a:off x="8280029" y="24708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14"/>
          <p:cNvGrpSpPr/>
          <p:nvPr/>
        </p:nvGrpSpPr>
        <p:grpSpPr>
          <a:xfrm>
            <a:off x="5493609" y="1473250"/>
            <a:ext cx="7174183" cy="7174183"/>
            <a:chOff x="-3791416" y="-1218645"/>
            <a:chExt cx="7569300" cy="7569300"/>
          </a:xfrm>
        </p:grpSpPr>
        <p:sp>
          <p:nvSpPr>
            <p:cNvPr id="395" name="Google Shape;395;p14"/>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4"/>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4"/>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p:nvPr/>
          </p:nvSpPr>
          <p:spPr>
            <a:xfrm>
              <a:off x="-3791416" y="-1218645"/>
              <a:ext cx="7569300" cy="7569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
    <p:bg>
      <p:bgPr>
        <a:gradFill>
          <a:gsLst>
            <a:gs pos="0">
              <a:schemeClr val="lt2"/>
            </a:gs>
            <a:gs pos="100000">
              <a:schemeClr val="dk2"/>
            </a:gs>
          </a:gsLst>
          <a:lin ang="10800025" scaled="0"/>
        </a:gradFill>
      </p:bgPr>
    </p:bg>
    <p:spTree>
      <p:nvGrpSpPr>
        <p:cNvPr id="400" name="Shape 400"/>
        <p:cNvGrpSpPr/>
        <p:nvPr/>
      </p:nvGrpSpPr>
      <p:grpSpPr>
        <a:xfrm>
          <a:off x="0" y="0"/>
          <a:ext cx="0" cy="0"/>
          <a:chOff x="0" y="0"/>
          <a:chExt cx="0" cy="0"/>
        </a:xfrm>
      </p:grpSpPr>
      <p:sp>
        <p:nvSpPr>
          <p:cNvPr id="401" name="Google Shape;401;p15"/>
          <p:cNvSpPr txBox="1"/>
          <p:nvPr>
            <p:ph type="title"/>
          </p:nvPr>
        </p:nvSpPr>
        <p:spPr>
          <a:xfrm>
            <a:off x="4147675" y="2529125"/>
            <a:ext cx="4731300" cy="530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35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2" name="Google Shape;402;p15"/>
          <p:cNvSpPr txBox="1"/>
          <p:nvPr>
            <p:ph idx="1" type="subTitle"/>
          </p:nvPr>
        </p:nvSpPr>
        <p:spPr>
          <a:xfrm>
            <a:off x="4931875" y="3116825"/>
            <a:ext cx="3131700" cy="695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3" name="Google Shape;403;p15"/>
          <p:cNvSpPr txBox="1"/>
          <p:nvPr>
            <p:ph hasCustomPrompt="1" idx="2" type="title"/>
          </p:nvPr>
        </p:nvSpPr>
        <p:spPr>
          <a:xfrm>
            <a:off x="5577925" y="1331263"/>
            <a:ext cx="1839600" cy="1153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2000"/>
              <a:buNone/>
              <a:defRPr sz="6500"/>
            </a:lvl1pPr>
            <a:lvl2pPr lvl="1" rtl="0" algn="ctr">
              <a:spcBef>
                <a:spcPts val="0"/>
              </a:spcBef>
              <a:spcAft>
                <a:spcPts val="0"/>
              </a:spcAft>
              <a:buClr>
                <a:schemeClr val="accent5"/>
              </a:buClr>
              <a:buSzPts val="12000"/>
              <a:buNone/>
              <a:defRPr sz="12000">
                <a:solidFill>
                  <a:schemeClr val="accent5"/>
                </a:solidFill>
              </a:defRPr>
            </a:lvl2pPr>
            <a:lvl3pPr lvl="2" rtl="0" algn="ctr">
              <a:spcBef>
                <a:spcPts val="0"/>
              </a:spcBef>
              <a:spcAft>
                <a:spcPts val="0"/>
              </a:spcAft>
              <a:buClr>
                <a:schemeClr val="accent5"/>
              </a:buClr>
              <a:buSzPts val="12000"/>
              <a:buNone/>
              <a:defRPr sz="12000">
                <a:solidFill>
                  <a:schemeClr val="accent5"/>
                </a:solidFill>
              </a:defRPr>
            </a:lvl3pPr>
            <a:lvl4pPr lvl="3" rtl="0" algn="ctr">
              <a:spcBef>
                <a:spcPts val="0"/>
              </a:spcBef>
              <a:spcAft>
                <a:spcPts val="0"/>
              </a:spcAft>
              <a:buClr>
                <a:schemeClr val="accent5"/>
              </a:buClr>
              <a:buSzPts val="12000"/>
              <a:buNone/>
              <a:defRPr sz="12000">
                <a:solidFill>
                  <a:schemeClr val="accent5"/>
                </a:solidFill>
              </a:defRPr>
            </a:lvl4pPr>
            <a:lvl5pPr lvl="4" rtl="0" algn="ctr">
              <a:spcBef>
                <a:spcPts val="0"/>
              </a:spcBef>
              <a:spcAft>
                <a:spcPts val="0"/>
              </a:spcAft>
              <a:buClr>
                <a:schemeClr val="accent5"/>
              </a:buClr>
              <a:buSzPts val="12000"/>
              <a:buNone/>
              <a:defRPr sz="12000">
                <a:solidFill>
                  <a:schemeClr val="accent5"/>
                </a:solidFill>
              </a:defRPr>
            </a:lvl5pPr>
            <a:lvl6pPr lvl="5" rtl="0" algn="ctr">
              <a:spcBef>
                <a:spcPts val="0"/>
              </a:spcBef>
              <a:spcAft>
                <a:spcPts val="0"/>
              </a:spcAft>
              <a:buClr>
                <a:schemeClr val="accent5"/>
              </a:buClr>
              <a:buSzPts val="12000"/>
              <a:buNone/>
              <a:defRPr sz="12000">
                <a:solidFill>
                  <a:schemeClr val="accent5"/>
                </a:solidFill>
              </a:defRPr>
            </a:lvl6pPr>
            <a:lvl7pPr lvl="6" rtl="0" algn="ctr">
              <a:spcBef>
                <a:spcPts val="0"/>
              </a:spcBef>
              <a:spcAft>
                <a:spcPts val="0"/>
              </a:spcAft>
              <a:buClr>
                <a:schemeClr val="accent5"/>
              </a:buClr>
              <a:buSzPts val="12000"/>
              <a:buNone/>
              <a:defRPr sz="12000">
                <a:solidFill>
                  <a:schemeClr val="accent5"/>
                </a:solidFill>
              </a:defRPr>
            </a:lvl7pPr>
            <a:lvl8pPr lvl="7" rtl="0" algn="ctr">
              <a:spcBef>
                <a:spcPts val="0"/>
              </a:spcBef>
              <a:spcAft>
                <a:spcPts val="0"/>
              </a:spcAft>
              <a:buClr>
                <a:schemeClr val="accent5"/>
              </a:buClr>
              <a:buSzPts val="12000"/>
              <a:buNone/>
              <a:defRPr sz="12000">
                <a:solidFill>
                  <a:schemeClr val="accent5"/>
                </a:solidFill>
              </a:defRPr>
            </a:lvl8pPr>
            <a:lvl9pPr lvl="8" rtl="0" algn="ctr">
              <a:spcBef>
                <a:spcPts val="0"/>
              </a:spcBef>
              <a:spcAft>
                <a:spcPts val="0"/>
              </a:spcAft>
              <a:buClr>
                <a:schemeClr val="accent5"/>
              </a:buClr>
              <a:buSzPts val="12000"/>
              <a:buNone/>
              <a:defRPr sz="12000">
                <a:solidFill>
                  <a:schemeClr val="accent5"/>
                </a:solidFill>
              </a:defRPr>
            </a:lvl9pPr>
          </a:lstStyle>
          <a:p>
            <a:r>
              <a:t>xx%</a:t>
            </a:r>
          </a:p>
        </p:txBody>
      </p:sp>
      <p:sp>
        <p:nvSpPr>
          <p:cNvPr id="404" name="Google Shape;404;p15"/>
          <p:cNvSpPr/>
          <p:nvPr/>
        </p:nvSpPr>
        <p:spPr>
          <a:xfrm flipH="1" rot="10261217">
            <a:off x="7628785" y="-278083"/>
            <a:ext cx="834279" cy="99245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flipH="1" rot="10605255">
            <a:off x="7712173" y="3958641"/>
            <a:ext cx="787928" cy="1269373"/>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flipH="1">
            <a:off x="8464447" y="-23373"/>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flipH="1">
            <a:off x="8662205" y="3614463"/>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flipH="1">
            <a:off x="8493514" y="4461345"/>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flipH="1">
            <a:off x="8355164" y="-23650"/>
            <a:ext cx="858521" cy="4517949"/>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flipH="1">
            <a:off x="8689048" y="210898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flipH="1">
            <a:off x="8300354" y="4402342"/>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flipH="1">
            <a:off x="8819759" y="28493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flipH="1">
            <a:off x="8300344" y="12570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flipH="1">
            <a:off x="990152" y="4129466"/>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flipH="1">
            <a:off x="8603836"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flipH="1">
            <a:off x="402150" y="11590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flipH="1">
            <a:off x="437760" y="467755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flipH="1">
            <a:off x="162942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flipH="1">
            <a:off x="2681674" y="593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flipH="1">
            <a:off x="5816121" y="47408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 name="Google Shape;422;p15"/>
          <p:cNvGrpSpPr/>
          <p:nvPr/>
        </p:nvGrpSpPr>
        <p:grpSpPr>
          <a:xfrm>
            <a:off x="-1461648" y="390277"/>
            <a:ext cx="4362945" cy="4362945"/>
            <a:chOff x="-3791416" y="-1218645"/>
            <a:chExt cx="7569300" cy="7569300"/>
          </a:xfrm>
        </p:grpSpPr>
        <p:sp>
          <p:nvSpPr>
            <p:cNvPr id="423" name="Google Shape;423;p15"/>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3791416" y="-1218645"/>
              <a:ext cx="7569300" cy="7569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
    <p:bg>
      <p:bgPr>
        <a:gradFill>
          <a:gsLst>
            <a:gs pos="0">
              <a:schemeClr val="dk2"/>
            </a:gs>
            <a:gs pos="100000">
              <a:schemeClr val="lt2"/>
            </a:gs>
          </a:gsLst>
          <a:lin ang="18900732" scaled="0"/>
        </a:gradFill>
      </p:bgPr>
    </p:bg>
    <p:spTree>
      <p:nvGrpSpPr>
        <p:cNvPr id="428" name="Shape 428"/>
        <p:cNvGrpSpPr/>
        <p:nvPr/>
      </p:nvGrpSpPr>
      <p:grpSpPr>
        <a:xfrm>
          <a:off x="0" y="0"/>
          <a:ext cx="0" cy="0"/>
          <a:chOff x="0" y="0"/>
          <a:chExt cx="0" cy="0"/>
        </a:xfrm>
      </p:grpSpPr>
      <p:sp>
        <p:nvSpPr>
          <p:cNvPr id="429" name="Google Shape;429;p16"/>
          <p:cNvSpPr txBox="1"/>
          <p:nvPr>
            <p:ph type="title"/>
          </p:nvPr>
        </p:nvSpPr>
        <p:spPr>
          <a:xfrm>
            <a:off x="2206350" y="2529125"/>
            <a:ext cx="4731300" cy="530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35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0" name="Google Shape;430;p16"/>
          <p:cNvSpPr txBox="1"/>
          <p:nvPr>
            <p:ph idx="1" type="subTitle"/>
          </p:nvPr>
        </p:nvSpPr>
        <p:spPr>
          <a:xfrm>
            <a:off x="2999250" y="3116825"/>
            <a:ext cx="3114300" cy="695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1" name="Google Shape;431;p16"/>
          <p:cNvSpPr txBox="1"/>
          <p:nvPr>
            <p:ph hasCustomPrompt="1" idx="2" type="title"/>
          </p:nvPr>
        </p:nvSpPr>
        <p:spPr>
          <a:xfrm>
            <a:off x="3636600" y="1331263"/>
            <a:ext cx="1839600" cy="1153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2000"/>
              <a:buNone/>
              <a:defRPr sz="6500"/>
            </a:lvl1pPr>
            <a:lvl2pPr lvl="1" rtl="0" algn="ctr">
              <a:spcBef>
                <a:spcPts val="0"/>
              </a:spcBef>
              <a:spcAft>
                <a:spcPts val="0"/>
              </a:spcAft>
              <a:buClr>
                <a:schemeClr val="accent5"/>
              </a:buClr>
              <a:buSzPts val="12000"/>
              <a:buNone/>
              <a:defRPr sz="12000">
                <a:solidFill>
                  <a:schemeClr val="accent5"/>
                </a:solidFill>
              </a:defRPr>
            </a:lvl2pPr>
            <a:lvl3pPr lvl="2" rtl="0" algn="ctr">
              <a:spcBef>
                <a:spcPts val="0"/>
              </a:spcBef>
              <a:spcAft>
                <a:spcPts val="0"/>
              </a:spcAft>
              <a:buClr>
                <a:schemeClr val="accent5"/>
              </a:buClr>
              <a:buSzPts val="12000"/>
              <a:buNone/>
              <a:defRPr sz="12000">
                <a:solidFill>
                  <a:schemeClr val="accent5"/>
                </a:solidFill>
              </a:defRPr>
            </a:lvl3pPr>
            <a:lvl4pPr lvl="3" rtl="0" algn="ctr">
              <a:spcBef>
                <a:spcPts val="0"/>
              </a:spcBef>
              <a:spcAft>
                <a:spcPts val="0"/>
              </a:spcAft>
              <a:buClr>
                <a:schemeClr val="accent5"/>
              </a:buClr>
              <a:buSzPts val="12000"/>
              <a:buNone/>
              <a:defRPr sz="12000">
                <a:solidFill>
                  <a:schemeClr val="accent5"/>
                </a:solidFill>
              </a:defRPr>
            </a:lvl4pPr>
            <a:lvl5pPr lvl="4" rtl="0" algn="ctr">
              <a:spcBef>
                <a:spcPts val="0"/>
              </a:spcBef>
              <a:spcAft>
                <a:spcPts val="0"/>
              </a:spcAft>
              <a:buClr>
                <a:schemeClr val="accent5"/>
              </a:buClr>
              <a:buSzPts val="12000"/>
              <a:buNone/>
              <a:defRPr sz="12000">
                <a:solidFill>
                  <a:schemeClr val="accent5"/>
                </a:solidFill>
              </a:defRPr>
            </a:lvl5pPr>
            <a:lvl6pPr lvl="5" rtl="0" algn="ctr">
              <a:spcBef>
                <a:spcPts val="0"/>
              </a:spcBef>
              <a:spcAft>
                <a:spcPts val="0"/>
              </a:spcAft>
              <a:buClr>
                <a:schemeClr val="accent5"/>
              </a:buClr>
              <a:buSzPts val="12000"/>
              <a:buNone/>
              <a:defRPr sz="12000">
                <a:solidFill>
                  <a:schemeClr val="accent5"/>
                </a:solidFill>
              </a:defRPr>
            </a:lvl6pPr>
            <a:lvl7pPr lvl="6" rtl="0" algn="ctr">
              <a:spcBef>
                <a:spcPts val="0"/>
              </a:spcBef>
              <a:spcAft>
                <a:spcPts val="0"/>
              </a:spcAft>
              <a:buClr>
                <a:schemeClr val="accent5"/>
              </a:buClr>
              <a:buSzPts val="12000"/>
              <a:buNone/>
              <a:defRPr sz="12000">
                <a:solidFill>
                  <a:schemeClr val="accent5"/>
                </a:solidFill>
              </a:defRPr>
            </a:lvl7pPr>
            <a:lvl8pPr lvl="7" rtl="0" algn="ctr">
              <a:spcBef>
                <a:spcPts val="0"/>
              </a:spcBef>
              <a:spcAft>
                <a:spcPts val="0"/>
              </a:spcAft>
              <a:buClr>
                <a:schemeClr val="accent5"/>
              </a:buClr>
              <a:buSzPts val="12000"/>
              <a:buNone/>
              <a:defRPr sz="12000">
                <a:solidFill>
                  <a:schemeClr val="accent5"/>
                </a:solidFill>
              </a:defRPr>
            </a:lvl8pPr>
            <a:lvl9pPr lvl="8" rtl="0" algn="ctr">
              <a:spcBef>
                <a:spcPts val="0"/>
              </a:spcBef>
              <a:spcAft>
                <a:spcPts val="0"/>
              </a:spcAft>
              <a:buClr>
                <a:schemeClr val="accent5"/>
              </a:buClr>
              <a:buSzPts val="12000"/>
              <a:buNone/>
              <a:defRPr sz="12000">
                <a:solidFill>
                  <a:schemeClr val="accent5"/>
                </a:solidFill>
              </a:defRPr>
            </a:lvl9pPr>
          </a:lstStyle>
          <a:p>
            <a:r>
              <a:t>xx%</a:t>
            </a:r>
          </a:p>
        </p:txBody>
      </p:sp>
      <p:sp>
        <p:nvSpPr>
          <p:cNvPr id="432" name="Google Shape;432;p16"/>
          <p:cNvSpPr/>
          <p:nvPr/>
        </p:nvSpPr>
        <p:spPr>
          <a:xfrm rot="-5400000">
            <a:off x="3796609" y="-4219391"/>
            <a:ext cx="1413858"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rot="-6329527">
            <a:off x="8219975"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rot="-5400000">
            <a:off x="259780" y="-555938"/>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rot="-9560681">
            <a:off x="2277506" y="-115801"/>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rot="4481061">
            <a:off x="1102173" y="4581745"/>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rot="4470473">
            <a:off x="-168950"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rot="5400000">
            <a:off x="802475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rot="-9467822">
            <a:off x="-428842" y="4280817"/>
            <a:ext cx="870303" cy="73227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rot="1239319">
            <a:off x="6027326"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flipH="1">
            <a:off x="523831" y="43608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flipH="1">
            <a:off x="219624" y="29870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flipH="1">
            <a:off x="8668575" y="43339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flipH="1">
            <a:off x="2410371" y="3432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flipH="1">
            <a:off x="7294602" y="49180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flipH="1">
            <a:off x="8649538" y="10785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flipH="1">
            <a:off x="7563752" y="1915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flipH="1">
            <a:off x="8856485"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flipH="1">
            <a:off x="943171" y="47602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16"/>
          <p:cNvGrpSpPr/>
          <p:nvPr/>
        </p:nvGrpSpPr>
        <p:grpSpPr>
          <a:xfrm>
            <a:off x="-1683724" y="860819"/>
            <a:ext cx="3380065" cy="3379837"/>
            <a:chOff x="-1087568" y="-1126448"/>
            <a:chExt cx="2274300" cy="2274300"/>
          </a:xfrm>
        </p:grpSpPr>
        <p:sp>
          <p:nvSpPr>
            <p:cNvPr id="452" name="Google Shape;452;p1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16"/>
          <p:cNvGrpSpPr/>
          <p:nvPr/>
        </p:nvGrpSpPr>
        <p:grpSpPr>
          <a:xfrm>
            <a:off x="7447651" y="860819"/>
            <a:ext cx="3380065" cy="3379837"/>
            <a:chOff x="-1087568" y="-1126448"/>
            <a:chExt cx="2274300" cy="2274300"/>
          </a:xfrm>
        </p:grpSpPr>
        <p:sp>
          <p:nvSpPr>
            <p:cNvPr id="457" name="Google Shape;457;p1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16"/>
          <p:cNvSpPr/>
          <p:nvPr/>
        </p:nvSpPr>
        <p:spPr>
          <a:xfrm flipH="1">
            <a:off x="388402" y="2261863"/>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7">
    <p:bg>
      <p:bgPr>
        <a:gradFill>
          <a:gsLst>
            <a:gs pos="0">
              <a:schemeClr val="dk2"/>
            </a:gs>
            <a:gs pos="100000">
              <a:schemeClr val="lt2"/>
            </a:gs>
          </a:gsLst>
          <a:lin ang="10800025" scaled="0"/>
        </a:gradFill>
      </p:bgPr>
    </p:bg>
    <p:spTree>
      <p:nvGrpSpPr>
        <p:cNvPr id="462" name="Shape 462"/>
        <p:cNvGrpSpPr/>
        <p:nvPr/>
      </p:nvGrpSpPr>
      <p:grpSpPr>
        <a:xfrm>
          <a:off x="0" y="0"/>
          <a:ext cx="0" cy="0"/>
          <a:chOff x="0" y="0"/>
          <a:chExt cx="0" cy="0"/>
        </a:xfrm>
      </p:grpSpPr>
      <p:sp>
        <p:nvSpPr>
          <p:cNvPr id="463" name="Google Shape;463;p17"/>
          <p:cNvSpPr txBox="1"/>
          <p:nvPr>
            <p:ph idx="1" type="subTitle"/>
          </p:nvPr>
        </p:nvSpPr>
        <p:spPr>
          <a:xfrm>
            <a:off x="2640300" y="3009688"/>
            <a:ext cx="3863400" cy="491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2000"/>
              <a:buFont typeface="Chewy"/>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4" name="Google Shape;464;p17"/>
          <p:cNvSpPr txBox="1"/>
          <p:nvPr>
            <p:ph idx="2" type="subTitle"/>
          </p:nvPr>
        </p:nvSpPr>
        <p:spPr>
          <a:xfrm>
            <a:off x="1646850" y="1642700"/>
            <a:ext cx="5850300" cy="132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000"/>
              <a:buFont typeface="Chewy"/>
              <a:buNone/>
              <a:defRPr b="0"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5" name="Google Shape;465;p17"/>
          <p:cNvSpPr/>
          <p:nvPr/>
        </p:nvSpPr>
        <p:spPr>
          <a:xfrm>
            <a:off x="-51508" y="1697622"/>
            <a:ext cx="279718" cy="1556308"/>
          </a:xfrm>
          <a:custGeom>
            <a:rect b="b" l="l" r="r" t="t"/>
            <a:pathLst>
              <a:path extrusionOk="0" h="26712" w="4801">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483527" y="965598"/>
            <a:ext cx="1315334" cy="3729790"/>
          </a:xfrm>
          <a:custGeom>
            <a:rect b="b" l="l" r="r" t="t"/>
            <a:pathLst>
              <a:path extrusionOk="0" h="64017" w="22576">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59606" y="385699"/>
            <a:ext cx="372763" cy="304888"/>
          </a:xfrm>
          <a:custGeom>
            <a:rect b="b" l="l" r="r" t="t"/>
            <a:pathLst>
              <a:path extrusionOk="0" h="5233" w="6398">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498326" y="385691"/>
            <a:ext cx="1650460" cy="3321254"/>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11539" y="1620024"/>
            <a:ext cx="380512" cy="533626"/>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147464" y="3348051"/>
            <a:ext cx="361927" cy="546444"/>
          </a:xfrm>
          <a:custGeom>
            <a:rect b="b" l="l" r="r" t="t"/>
            <a:pathLst>
              <a:path extrusionOk="0" h="9379" w="6212">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7"/>
          <p:cNvSpPr/>
          <p:nvPr/>
        </p:nvSpPr>
        <p:spPr>
          <a:xfrm>
            <a:off x="-482420" y="3933239"/>
            <a:ext cx="1373364" cy="1019769"/>
          </a:xfrm>
          <a:custGeom>
            <a:rect b="b" l="l" r="r" t="t"/>
            <a:pathLst>
              <a:path extrusionOk="0" h="17503" w="23572">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59607" y="2735370"/>
            <a:ext cx="269639" cy="710511"/>
          </a:xfrm>
          <a:custGeom>
            <a:rect b="b" l="l" r="r" t="t"/>
            <a:pathLst>
              <a:path extrusionOk="0" h="12195" w="4628">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339497" y="2411722"/>
            <a:ext cx="154629" cy="828784"/>
          </a:xfrm>
          <a:custGeom>
            <a:rect b="b" l="l" r="r" t="t"/>
            <a:pathLst>
              <a:path extrusionOk="0" h="14225" w="2654">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10840" y="2606733"/>
            <a:ext cx="698160" cy="1562600"/>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59601" y="831881"/>
            <a:ext cx="891882" cy="1104307"/>
          </a:xfrm>
          <a:custGeom>
            <a:rect b="b" l="l" r="r" t="t"/>
            <a:pathLst>
              <a:path extrusionOk="0" h="18954" w="15308">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7"/>
          <p:cNvSpPr/>
          <p:nvPr/>
        </p:nvSpPr>
        <p:spPr>
          <a:xfrm>
            <a:off x="-131697" y="-80751"/>
            <a:ext cx="1650460" cy="3321254"/>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rot="1649251">
            <a:off x="173742" y="3661793"/>
            <a:ext cx="698189" cy="1562666"/>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rot="10800000">
            <a:off x="8889001" y="1883475"/>
            <a:ext cx="279718" cy="1556308"/>
          </a:xfrm>
          <a:custGeom>
            <a:rect b="b" l="l" r="r" t="t"/>
            <a:pathLst>
              <a:path extrusionOk="0" h="26712" w="4801">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rot="10800000">
            <a:off x="8285405" y="442018"/>
            <a:ext cx="1315334" cy="3729790"/>
          </a:xfrm>
          <a:custGeom>
            <a:rect b="b" l="l" r="r" t="t"/>
            <a:pathLst>
              <a:path extrusionOk="0" h="64017" w="22576">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rot="10800000">
            <a:off x="8804054" y="4446818"/>
            <a:ext cx="372763" cy="304888"/>
          </a:xfrm>
          <a:custGeom>
            <a:rect b="b" l="l" r="r" t="t"/>
            <a:pathLst>
              <a:path extrusionOk="0" h="5233" w="6398">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rot="10800000">
            <a:off x="7965078" y="1430460"/>
            <a:ext cx="1650460" cy="3321254"/>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7"/>
          <p:cNvSpPr/>
          <p:nvPr/>
        </p:nvSpPr>
        <p:spPr>
          <a:xfrm rot="10800000">
            <a:off x="8725160" y="2983755"/>
            <a:ext cx="380512" cy="533626"/>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7"/>
          <p:cNvSpPr/>
          <p:nvPr/>
        </p:nvSpPr>
        <p:spPr>
          <a:xfrm rot="10800000">
            <a:off x="8902749" y="1242911"/>
            <a:ext cx="361927" cy="546444"/>
          </a:xfrm>
          <a:custGeom>
            <a:rect b="b" l="l" r="r" t="t"/>
            <a:pathLst>
              <a:path extrusionOk="0" h="9379" w="6212">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rot="10800000">
            <a:off x="8226268" y="184398"/>
            <a:ext cx="1373364" cy="1019769"/>
          </a:xfrm>
          <a:custGeom>
            <a:rect b="b" l="l" r="r" t="t"/>
            <a:pathLst>
              <a:path extrusionOk="0" h="17503" w="23572">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rot="10800000">
            <a:off x="8907179" y="1691524"/>
            <a:ext cx="269639" cy="710511"/>
          </a:xfrm>
          <a:custGeom>
            <a:rect b="b" l="l" r="r" t="t"/>
            <a:pathLst>
              <a:path extrusionOk="0" h="12195" w="4628">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rot="10800000">
            <a:off x="8623086" y="1896900"/>
            <a:ext cx="154629" cy="828784"/>
          </a:xfrm>
          <a:custGeom>
            <a:rect b="b" l="l" r="r" t="t"/>
            <a:pathLst>
              <a:path extrusionOk="0" h="14225" w="2654">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rot="10800000">
            <a:off x="8408212" y="968073"/>
            <a:ext cx="698160" cy="1562600"/>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rot="10800000">
            <a:off x="8284930" y="3201217"/>
            <a:ext cx="891882" cy="1104307"/>
          </a:xfrm>
          <a:custGeom>
            <a:rect b="b" l="l" r="r" t="t"/>
            <a:pathLst>
              <a:path extrusionOk="0" h="18954" w="15308">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rot="-9150749">
            <a:off x="8245280" y="-87053"/>
            <a:ext cx="698189" cy="1562666"/>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rot="7554719">
            <a:off x="7928494" y="2668518"/>
            <a:ext cx="1163688" cy="2604532"/>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rot="459677">
            <a:off x="426438" y="-116695"/>
            <a:ext cx="686992" cy="561899"/>
          </a:xfrm>
          <a:custGeom>
            <a:rect b="b" l="l" r="r" t="t"/>
            <a:pathLst>
              <a:path extrusionOk="0" h="5233" w="6398">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1071939" y="586662"/>
            <a:ext cx="380512" cy="533626"/>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740FA3">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rot="-6722857">
            <a:off x="7762929" y="-63871"/>
            <a:ext cx="663231" cy="930108"/>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740FA3">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7"/>
          <p:cNvGrpSpPr/>
          <p:nvPr/>
        </p:nvGrpSpPr>
        <p:grpSpPr>
          <a:xfrm>
            <a:off x="3434850" y="-1133248"/>
            <a:ext cx="2274300" cy="7430025"/>
            <a:chOff x="3421695" y="-1133248"/>
            <a:chExt cx="2274300" cy="7430025"/>
          </a:xfrm>
        </p:grpSpPr>
        <p:grpSp>
          <p:nvGrpSpPr>
            <p:cNvPr id="495" name="Google Shape;495;p17"/>
            <p:cNvGrpSpPr/>
            <p:nvPr/>
          </p:nvGrpSpPr>
          <p:grpSpPr>
            <a:xfrm>
              <a:off x="3421695" y="-1133248"/>
              <a:ext cx="2274300" cy="2274300"/>
              <a:chOff x="-1087568" y="-1126448"/>
              <a:chExt cx="2274300" cy="2274300"/>
            </a:xfrm>
          </p:grpSpPr>
          <p:sp>
            <p:nvSpPr>
              <p:cNvPr id="496" name="Google Shape;496;p17"/>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17"/>
            <p:cNvGrpSpPr/>
            <p:nvPr/>
          </p:nvGrpSpPr>
          <p:grpSpPr>
            <a:xfrm>
              <a:off x="3421695" y="4022477"/>
              <a:ext cx="2274300" cy="2274300"/>
              <a:chOff x="-1087568" y="-1126448"/>
              <a:chExt cx="2274300" cy="2274300"/>
            </a:xfrm>
          </p:grpSpPr>
          <p:sp>
            <p:nvSpPr>
              <p:cNvPr id="501" name="Google Shape;501;p17"/>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5" name="Google Shape;505;p17"/>
          <p:cNvSpPr/>
          <p:nvPr/>
        </p:nvSpPr>
        <p:spPr>
          <a:xfrm>
            <a:off x="8711662"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250550" y="44921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5420825" y="4446813"/>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3376337" y="20232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a:off x="329909" y="37901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167987"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8534623" y="46695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a:off x="8280025" y="723400"/>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4693628" y="488881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988187" y="29642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3907184" y="48288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5004134" y="2338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7"/>
          <p:cNvSpPr/>
          <p:nvPr/>
        </p:nvSpPr>
        <p:spPr>
          <a:xfrm>
            <a:off x="8727284" y="4550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bg>
      <p:bgPr>
        <a:gradFill>
          <a:gsLst>
            <a:gs pos="0">
              <a:schemeClr val="dk2"/>
            </a:gs>
            <a:gs pos="100000">
              <a:schemeClr val="lt2"/>
            </a:gs>
          </a:gsLst>
          <a:lin ang="18900732" scaled="0"/>
        </a:gradFill>
      </p:bgPr>
    </p:bg>
    <p:spTree>
      <p:nvGrpSpPr>
        <p:cNvPr id="518" name="Shape 518"/>
        <p:cNvGrpSpPr/>
        <p:nvPr/>
      </p:nvGrpSpPr>
      <p:grpSpPr>
        <a:xfrm>
          <a:off x="0" y="0"/>
          <a:ext cx="0" cy="0"/>
          <a:chOff x="0" y="0"/>
          <a:chExt cx="0" cy="0"/>
        </a:xfrm>
      </p:grpSpPr>
      <p:sp>
        <p:nvSpPr>
          <p:cNvPr id="519" name="Google Shape;519;p18"/>
          <p:cNvSpPr txBox="1"/>
          <p:nvPr>
            <p:ph type="title"/>
          </p:nvPr>
        </p:nvSpPr>
        <p:spPr>
          <a:xfrm>
            <a:off x="740125" y="457200"/>
            <a:ext cx="7676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0" name="Google Shape;520;p18"/>
          <p:cNvSpPr/>
          <p:nvPr/>
        </p:nvSpPr>
        <p:spPr>
          <a:xfrm rot="-6329527">
            <a:off x="8206913" y="-28528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8"/>
          <p:cNvSpPr/>
          <p:nvPr/>
        </p:nvSpPr>
        <p:spPr>
          <a:xfrm rot="-9560678">
            <a:off x="-310329" y="-164985"/>
            <a:ext cx="1111233" cy="935086"/>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8"/>
          <p:cNvSpPr/>
          <p:nvPr/>
        </p:nvSpPr>
        <p:spPr>
          <a:xfrm rot="5400000">
            <a:off x="3906068" y="19768"/>
            <a:ext cx="1356514"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rot="4470473">
            <a:off x="-182012" y="425311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rot="-8584896">
            <a:off x="8471718" y="4175159"/>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flipH="1">
            <a:off x="266576" y="27444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flipH="1">
            <a:off x="8759032" y="1078600"/>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flipH="1">
            <a:off x="549198" y="482245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flipH="1">
            <a:off x="8716463" y="40984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flipH="1">
            <a:off x="419284" y="1495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flipH="1">
            <a:off x="7281540" y="49280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flipH="1">
            <a:off x="8315726" y="4333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flipH="1">
            <a:off x="7845365" y="3087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flipH="1">
            <a:off x="8843423" y="44613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flipH="1">
            <a:off x="930109" y="47703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flipH="1">
            <a:off x="109065" y="4461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txBox="1"/>
          <p:nvPr>
            <p:ph idx="1" type="subTitle"/>
          </p:nvPr>
        </p:nvSpPr>
        <p:spPr>
          <a:xfrm>
            <a:off x="751900" y="2647000"/>
            <a:ext cx="1893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
              <a:buNone/>
              <a:defRPr sz="2700">
                <a:latin typeface="Anton"/>
                <a:ea typeface="Anton"/>
                <a:cs typeface="Anton"/>
                <a:sym typeface="Anton"/>
              </a:defRPr>
            </a:lvl1pPr>
            <a:lvl2pPr lvl="1" rtl="0">
              <a:spcBef>
                <a:spcPts val="0"/>
              </a:spcBef>
              <a:spcAft>
                <a:spcPts val="0"/>
              </a:spcAft>
              <a:buSzPts val="2400"/>
              <a:buFont typeface="Anton"/>
              <a:buNone/>
              <a:defRPr sz="2400">
                <a:latin typeface="Anton"/>
                <a:ea typeface="Anton"/>
                <a:cs typeface="Anton"/>
                <a:sym typeface="Anton"/>
              </a:defRPr>
            </a:lvl2pPr>
            <a:lvl3pPr lvl="2" rtl="0">
              <a:spcBef>
                <a:spcPts val="0"/>
              </a:spcBef>
              <a:spcAft>
                <a:spcPts val="0"/>
              </a:spcAft>
              <a:buSzPts val="2400"/>
              <a:buFont typeface="Anton"/>
              <a:buNone/>
              <a:defRPr sz="2400">
                <a:latin typeface="Anton"/>
                <a:ea typeface="Anton"/>
                <a:cs typeface="Anton"/>
                <a:sym typeface="Anton"/>
              </a:defRPr>
            </a:lvl3pPr>
            <a:lvl4pPr lvl="3" rtl="0">
              <a:spcBef>
                <a:spcPts val="0"/>
              </a:spcBef>
              <a:spcAft>
                <a:spcPts val="0"/>
              </a:spcAft>
              <a:buSzPts val="2400"/>
              <a:buFont typeface="Anton"/>
              <a:buNone/>
              <a:defRPr sz="2400">
                <a:latin typeface="Anton"/>
                <a:ea typeface="Anton"/>
                <a:cs typeface="Anton"/>
                <a:sym typeface="Anton"/>
              </a:defRPr>
            </a:lvl4pPr>
            <a:lvl5pPr lvl="4" rtl="0">
              <a:spcBef>
                <a:spcPts val="0"/>
              </a:spcBef>
              <a:spcAft>
                <a:spcPts val="0"/>
              </a:spcAft>
              <a:buSzPts val="2400"/>
              <a:buFont typeface="Anton"/>
              <a:buNone/>
              <a:defRPr sz="2400">
                <a:latin typeface="Anton"/>
                <a:ea typeface="Anton"/>
                <a:cs typeface="Anton"/>
                <a:sym typeface="Anton"/>
              </a:defRPr>
            </a:lvl5pPr>
            <a:lvl6pPr lvl="5" rtl="0">
              <a:spcBef>
                <a:spcPts val="0"/>
              </a:spcBef>
              <a:spcAft>
                <a:spcPts val="0"/>
              </a:spcAft>
              <a:buSzPts val="2400"/>
              <a:buFont typeface="Anton"/>
              <a:buNone/>
              <a:defRPr sz="2400">
                <a:latin typeface="Anton"/>
                <a:ea typeface="Anton"/>
                <a:cs typeface="Anton"/>
                <a:sym typeface="Anton"/>
              </a:defRPr>
            </a:lvl6pPr>
            <a:lvl7pPr lvl="6" rtl="0">
              <a:spcBef>
                <a:spcPts val="0"/>
              </a:spcBef>
              <a:spcAft>
                <a:spcPts val="0"/>
              </a:spcAft>
              <a:buSzPts val="2400"/>
              <a:buFont typeface="Anton"/>
              <a:buNone/>
              <a:defRPr sz="2400">
                <a:latin typeface="Anton"/>
                <a:ea typeface="Anton"/>
                <a:cs typeface="Anton"/>
                <a:sym typeface="Anton"/>
              </a:defRPr>
            </a:lvl7pPr>
            <a:lvl8pPr lvl="7" rtl="0">
              <a:spcBef>
                <a:spcPts val="0"/>
              </a:spcBef>
              <a:spcAft>
                <a:spcPts val="0"/>
              </a:spcAft>
              <a:buSzPts val="2400"/>
              <a:buFont typeface="Anton"/>
              <a:buNone/>
              <a:defRPr sz="2400">
                <a:latin typeface="Anton"/>
                <a:ea typeface="Anton"/>
                <a:cs typeface="Anton"/>
                <a:sym typeface="Anton"/>
              </a:defRPr>
            </a:lvl8pPr>
            <a:lvl9pPr lvl="8" rtl="0">
              <a:spcBef>
                <a:spcPts val="0"/>
              </a:spcBef>
              <a:spcAft>
                <a:spcPts val="0"/>
              </a:spcAft>
              <a:buSzPts val="2400"/>
              <a:buFont typeface="Anton"/>
              <a:buNone/>
              <a:defRPr sz="2400">
                <a:latin typeface="Anton"/>
                <a:ea typeface="Anton"/>
                <a:cs typeface="Anton"/>
                <a:sym typeface="Anton"/>
              </a:defRPr>
            </a:lvl9pPr>
          </a:lstStyle>
          <a:p/>
        </p:txBody>
      </p:sp>
      <p:sp>
        <p:nvSpPr>
          <p:cNvPr id="537" name="Google Shape;537;p18"/>
          <p:cNvSpPr txBox="1"/>
          <p:nvPr>
            <p:ph idx="2" type="subTitle"/>
          </p:nvPr>
        </p:nvSpPr>
        <p:spPr>
          <a:xfrm>
            <a:off x="876250" y="3587825"/>
            <a:ext cx="1644900" cy="6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38" name="Google Shape;538;p18"/>
          <p:cNvSpPr txBox="1"/>
          <p:nvPr>
            <p:ph idx="3" type="subTitle"/>
          </p:nvPr>
        </p:nvSpPr>
        <p:spPr>
          <a:xfrm>
            <a:off x="2746225" y="2647000"/>
            <a:ext cx="1893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
              <a:buNone/>
              <a:defRPr sz="2700">
                <a:latin typeface="Anton"/>
                <a:ea typeface="Anton"/>
                <a:cs typeface="Anton"/>
                <a:sym typeface="Anton"/>
              </a:defRPr>
            </a:lvl1pPr>
            <a:lvl2pPr lvl="1" rtl="0">
              <a:spcBef>
                <a:spcPts val="0"/>
              </a:spcBef>
              <a:spcAft>
                <a:spcPts val="0"/>
              </a:spcAft>
              <a:buSzPts val="2400"/>
              <a:buFont typeface="Anton"/>
              <a:buNone/>
              <a:defRPr sz="2400">
                <a:latin typeface="Anton"/>
                <a:ea typeface="Anton"/>
                <a:cs typeface="Anton"/>
                <a:sym typeface="Anton"/>
              </a:defRPr>
            </a:lvl2pPr>
            <a:lvl3pPr lvl="2" rtl="0">
              <a:spcBef>
                <a:spcPts val="0"/>
              </a:spcBef>
              <a:spcAft>
                <a:spcPts val="0"/>
              </a:spcAft>
              <a:buSzPts val="2400"/>
              <a:buFont typeface="Anton"/>
              <a:buNone/>
              <a:defRPr sz="2400">
                <a:latin typeface="Anton"/>
                <a:ea typeface="Anton"/>
                <a:cs typeface="Anton"/>
                <a:sym typeface="Anton"/>
              </a:defRPr>
            </a:lvl3pPr>
            <a:lvl4pPr lvl="3" rtl="0">
              <a:spcBef>
                <a:spcPts val="0"/>
              </a:spcBef>
              <a:spcAft>
                <a:spcPts val="0"/>
              </a:spcAft>
              <a:buSzPts val="2400"/>
              <a:buFont typeface="Anton"/>
              <a:buNone/>
              <a:defRPr sz="2400">
                <a:latin typeface="Anton"/>
                <a:ea typeface="Anton"/>
                <a:cs typeface="Anton"/>
                <a:sym typeface="Anton"/>
              </a:defRPr>
            </a:lvl4pPr>
            <a:lvl5pPr lvl="4" rtl="0">
              <a:spcBef>
                <a:spcPts val="0"/>
              </a:spcBef>
              <a:spcAft>
                <a:spcPts val="0"/>
              </a:spcAft>
              <a:buSzPts val="2400"/>
              <a:buFont typeface="Anton"/>
              <a:buNone/>
              <a:defRPr sz="2400">
                <a:latin typeface="Anton"/>
                <a:ea typeface="Anton"/>
                <a:cs typeface="Anton"/>
                <a:sym typeface="Anton"/>
              </a:defRPr>
            </a:lvl5pPr>
            <a:lvl6pPr lvl="5" rtl="0">
              <a:spcBef>
                <a:spcPts val="0"/>
              </a:spcBef>
              <a:spcAft>
                <a:spcPts val="0"/>
              </a:spcAft>
              <a:buSzPts val="2400"/>
              <a:buFont typeface="Anton"/>
              <a:buNone/>
              <a:defRPr sz="2400">
                <a:latin typeface="Anton"/>
                <a:ea typeface="Anton"/>
                <a:cs typeface="Anton"/>
                <a:sym typeface="Anton"/>
              </a:defRPr>
            </a:lvl6pPr>
            <a:lvl7pPr lvl="6" rtl="0">
              <a:spcBef>
                <a:spcPts val="0"/>
              </a:spcBef>
              <a:spcAft>
                <a:spcPts val="0"/>
              </a:spcAft>
              <a:buSzPts val="2400"/>
              <a:buFont typeface="Anton"/>
              <a:buNone/>
              <a:defRPr sz="2400">
                <a:latin typeface="Anton"/>
                <a:ea typeface="Anton"/>
                <a:cs typeface="Anton"/>
                <a:sym typeface="Anton"/>
              </a:defRPr>
            </a:lvl7pPr>
            <a:lvl8pPr lvl="7" rtl="0">
              <a:spcBef>
                <a:spcPts val="0"/>
              </a:spcBef>
              <a:spcAft>
                <a:spcPts val="0"/>
              </a:spcAft>
              <a:buSzPts val="2400"/>
              <a:buFont typeface="Anton"/>
              <a:buNone/>
              <a:defRPr sz="2400">
                <a:latin typeface="Anton"/>
                <a:ea typeface="Anton"/>
                <a:cs typeface="Anton"/>
                <a:sym typeface="Anton"/>
              </a:defRPr>
            </a:lvl8pPr>
            <a:lvl9pPr lvl="8" rtl="0">
              <a:spcBef>
                <a:spcPts val="0"/>
              </a:spcBef>
              <a:spcAft>
                <a:spcPts val="0"/>
              </a:spcAft>
              <a:buSzPts val="2400"/>
              <a:buFont typeface="Anton"/>
              <a:buNone/>
              <a:defRPr sz="2400">
                <a:latin typeface="Anton"/>
                <a:ea typeface="Anton"/>
                <a:cs typeface="Anton"/>
                <a:sym typeface="Anton"/>
              </a:defRPr>
            </a:lvl9pPr>
          </a:lstStyle>
          <a:p/>
        </p:txBody>
      </p:sp>
      <p:sp>
        <p:nvSpPr>
          <p:cNvPr id="539" name="Google Shape;539;p18"/>
          <p:cNvSpPr txBox="1"/>
          <p:nvPr>
            <p:ph idx="4" type="subTitle"/>
          </p:nvPr>
        </p:nvSpPr>
        <p:spPr>
          <a:xfrm>
            <a:off x="2870575" y="3587825"/>
            <a:ext cx="1644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0" name="Google Shape;540;p18"/>
          <p:cNvSpPr txBox="1"/>
          <p:nvPr>
            <p:ph idx="5" type="subTitle"/>
          </p:nvPr>
        </p:nvSpPr>
        <p:spPr>
          <a:xfrm>
            <a:off x="4740538" y="2647000"/>
            <a:ext cx="1893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
              <a:buNone/>
              <a:defRPr sz="2700">
                <a:latin typeface="Anton"/>
                <a:ea typeface="Anton"/>
                <a:cs typeface="Anton"/>
                <a:sym typeface="Anton"/>
              </a:defRPr>
            </a:lvl1pPr>
            <a:lvl2pPr lvl="1" rtl="0">
              <a:spcBef>
                <a:spcPts val="0"/>
              </a:spcBef>
              <a:spcAft>
                <a:spcPts val="0"/>
              </a:spcAft>
              <a:buSzPts val="2400"/>
              <a:buFont typeface="Anton"/>
              <a:buNone/>
              <a:defRPr sz="2400">
                <a:latin typeface="Anton"/>
                <a:ea typeface="Anton"/>
                <a:cs typeface="Anton"/>
                <a:sym typeface="Anton"/>
              </a:defRPr>
            </a:lvl2pPr>
            <a:lvl3pPr lvl="2" rtl="0">
              <a:spcBef>
                <a:spcPts val="0"/>
              </a:spcBef>
              <a:spcAft>
                <a:spcPts val="0"/>
              </a:spcAft>
              <a:buSzPts val="2400"/>
              <a:buFont typeface="Anton"/>
              <a:buNone/>
              <a:defRPr sz="2400">
                <a:latin typeface="Anton"/>
                <a:ea typeface="Anton"/>
                <a:cs typeface="Anton"/>
                <a:sym typeface="Anton"/>
              </a:defRPr>
            </a:lvl3pPr>
            <a:lvl4pPr lvl="3" rtl="0">
              <a:spcBef>
                <a:spcPts val="0"/>
              </a:spcBef>
              <a:spcAft>
                <a:spcPts val="0"/>
              </a:spcAft>
              <a:buSzPts val="2400"/>
              <a:buFont typeface="Anton"/>
              <a:buNone/>
              <a:defRPr sz="2400">
                <a:latin typeface="Anton"/>
                <a:ea typeface="Anton"/>
                <a:cs typeface="Anton"/>
                <a:sym typeface="Anton"/>
              </a:defRPr>
            </a:lvl4pPr>
            <a:lvl5pPr lvl="4" rtl="0">
              <a:spcBef>
                <a:spcPts val="0"/>
              </a:spcBef>
              <a:spcAft>
                <a:spcPts val="0"/>
              </a:spcAft>
              <a:buSzPts val="2400"/>
              <a:buFont typeface="Anton"/>
              <a:buNone/>
              <a:defRPr sz="2400">
                <a:latin typeface="Anton"/>
                <a:ea typeface="Anton"/>
                <a:cs typeface="Anton"/>
                <a:sym typeface="Anton"/>
              </a:defRPr>
            </a:lvl5pPr>
            <a:lvl6pPr lvl="5" rtl="0">
              <a:spcBef>
                <a:spcPts val="0"/>
              </a:spcBef>
              <a:spcAft>
                <a:spcPts val="0"/>
              </a:spcAft>
              <a:buSzPts val="2400"/>
              <a:buFont typeface="Anton"/>
              <a:buNone/>
              <a:defRPr sz="2400">
                <a:latin typeface="Anton"/>
                <a:ea typeface="Anton"/>
                <a:cs typeface="Anton"/>
                <a:sym typeface="Anton"/>
              </a:defRPr>
            </a:lvl6pPr>
            <a:lvl7pPr lvl="6" rtl="0">
              <a:spcBef>
                <a:spcPts val="0"/>
              </a:spcBef>
              <a:spcAft>
                <a:spcPts val="0"/>
              </a:spcAft>
              <a:buSzPts val="2400"/>
              <a:buFont typeface="Anton"/>
              <a:buNone/>
              <a:defRPr sz="2400">
                <a:latin typeface="Anton"/>
                <a:ea typeface="Anton"/>
                <a:cs typeface="Anton"/>
                <a:sym typeface="Anton"/>
              </a:defRPr>
            </a:lvl7pPr>
            <a:lvl8pPr lvl="7" rtl="0">
              <a:spcBef>
                <a:spcPts val="0"/>
              </a:spcBef>
              <a:spcAft>
                <a:spcPts val="0"/>
              </a:spcAft>
              <a:buSzPts val="2400"/>
              <a:buFont typeface="Anton"/>
              <a:buNone/>
              <a:defRPr sz="2400">
                <a:latin typeface="Anton"/>
                <a:ea typeface="Anton"/>
                <a:cs typeface="Anton"/>
                <a:sym typeface="Anton"/>
              </a:defRPr>
            </a:lvl8pPr>
            <a:lvl9pPr lvl="8" rtl="0">
              <a:spcBef>
                <a:spcPts val="0"/>
              </a:spcBef>
              <a:spcAft>
                <a:spcPts val="0"/>
              </a:spcAft>
              <a:buSzPts val="2400"/>
              <a:buFont typeface="Anton"/>
              <a:buNone/>
              <a:defRPr sz="2400">
                <a:latin typeface="Anton"/>
                <a:ea typeface="Anton"/>
                <a:cs typeface="Anton"/>
                <a:sym typeface="Anton"/>
              </a:defRPr>
            </a:lvl9pPr>
          </a:lstStyle>
          <a:p/>
        </p:txBody>
      </p:sp>
      <p:sp>
        <p:nvSpPr>
          <p:cNvPr id="541" name="Google Shape;541;p18"/>
          <p:cNvSpPr txBox="1"/>
          <p:nvPr>
            <p:ph idx="6" type="subTitle"/>
          </p:nvPr>
        </p:nvSpPr>
        <p:spPr>
          <a:xfrm>
            <a:off x="4864900" y="3587825"/>
            <a:ext cx="1644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2" name="Google Shape;542;p18"/>
          <p:cNvSpPr txBox="1"/>
          <p:nvPr>
            <p:ph idx="7" type="subTitle"/>
          </p:nvPr>
        </p:nvSpPr>
        <p:spPr>
          <a:xfrm>
            <a:off x="591250" y="3180850"/>
            <a:ext cx="2214900" cy="4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3" name="Google Shape;543;p18"/>
          <p:cNvSpPr txBox="1"/>
          <p:nvPr>
            <p:ph idx="8" type="subTitle"/>
          </p:nvPr>
        </p:nvSpPr>
        <p:spPr>
          <a:xfrm>
            <a:off x="2585579" y="3180850"/>
            <a:ext cx="2214900" cy="4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4" name="Google Shape;544;p18"/>
          <p:cNvSpPr txBox="1"/>
          <p:nvPr>
            <p:ph idx="9" type="subTitle"/>
          </p:nvPr>
        </p:nvSpPr>
        <p:spPr>
          <a:xfrm>
            <a:off x="4579909" y="3180850"/>
            <a:ext cx="2214900" cy="4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5" name="Google Shape;545;p18"/>
          <p:cNvSpPr txBox="1"/>
          <p:nvPr>
            <p:ph idx="13" type="subTitle"/>
          </p:nvPr>
        </p:nvSpPr>
        <p:spPr>
          <a:xfrm>
            <a:off x="6734888" y="2647000"/>
            <a:ext cx="1893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
              <a:buNone/>
              <a:defRPr sz="2700">
                <a:latin typeface="Anton"/>
                <a:ea typeface="Anton"/>
                <a:cs typeface="Anton"/>
                <a:sym typeface="Anton"/>
              </a:defRPr>
            </a:lvl1pPr>
            <a:lvl2pPr lvl="1" rtl="0">
              <a:spcBef>
                <a:spcPts val="0"/>
              </a:spcBef>
              <a:spcAft>
                <a:spcPts val="0"/>
              </a:spcAft>
              <a:buSzPts val="2400"/>
              <a:buFont typeface="Anton"/>
              <a:buNone/>
              <a:defRPr sz="2400">
                <a:latin typeface="Anton"/>
                <a:ea typeface="Anton"/>
                <a:cs typeface="Anton"/>
                <a:sym typeface="Anton"/>
              </a:defRPr>
            </a:lvl2pPr>
            <a:lvl3pPr lvl="2" rtl="0">
              <a:spcBef>
                <a:spcPts val="0"/>
              </a:spcBef>
              <a:spcAft>
                <a:spcPts val="0"/>
              </a:spcAft>
              <a:buSzPts val="2400"/>
              <a:buFont typeface="Anton"/>
              <a:buNone/>
              <a:defRPr sz="2400">
                <a:latin typeface="Anton"/>
                <a:ea typeface="Anton"/>
                <a:cs typeface="Anton"/>
                <a:sym typeface="Anton"/>
              </a:defRPr>
            </a:lvl3pPr>
            <a:lvl4pPr lvl="3" rtl="0">
              <a:spcBef>
                <a:spcPts val="0"/>
              </a:spcBef>
              <a:spcAft>
                <a:spcPts val="0"/>
              </a:spcAft>
              <a:buSzPts val="2400"/>
              <a:buFont typeface="Anton"/>
              <a:buNone/>
              <a:defRPr sz="2400">
                <a:latin typeface="Anton"/>
                <a:ea typeface="Anton"/>
                <a:cs typeface="Anton"/>
                <a:sym typeface="Anton"/>
              </a:defRPr>
            </a:lvl4pPr>
            <a:lvl5pPr lvl="4" rtl="0">
              <a:spcBef>
                <a:spcPts val="0"/>
              </a:spcBef>
              <a:spcAft>
                <a:spcPts val="0"/>
              </a:spcAft>
              <a:buSzPts val="2400"/>
              <a:buFont typeface="Anton"/>
              <a:buNone/>
              <a:defRPr sz="2400">
                <a:latin typeface="Anton"/>
                <a:ea typeface="Anton"/>
                <a:cs typeface="Anton"/>
                <a:sym typeface="Anton"/>
              </a:defRPr>
            </a:lvl5pPr>
            <a:lvl6pPr lvl="5" rtl="0">
              <a:spcBef>
                <a:spcPts val="0"/>
              </a:spcBef>
              <a:spcAft>
                <a:spcPts val="0"/>
              </a:spcAft>
              <a:buSzPts val="2400"/>
              <a:buFont typeface="Anton"/>
              <a:buNone/>
              <a:defRPr sz="2400">
                <a:latin typeface="Anton"/>
                <a:ea typeface="Anton"/>
                <a:cs typeface="Anton"/>
                <a:sym typeface="Anton"/>
              </a:defRPr>
            </a:lvl6pPr>
            <a:lvl7pPr lvl="6" rtl="0">
              <a:spcBef>
                <a:spcPts val="0"/>
              </a:spcBef>
              <a:spcAft>
                <a:spcPts val="0"/>
              </a:spcAft>
              <a:buSzPts val="2400"/>
              <a:buFont typeface="Anton"/>
              <a:buNone/>
              <a:defRPr sz="2400">
                <a:latin typeface="Anton"/>
                <a:ea typeface="Anton"/>
                <a:cs typeface="Anton"/>
                <a:sym typeface="Anton"/>
              </a:defRPr>
            </a:lvl7pPr>
            <a:lvl8pPr lvl="7" rtl="0">
              <a:spcBef>
                <a:spcPts val="0"/>
              </a:spcBef>
              <a:spcAft>
                <a:spcPts val="0"/>
              </a:spcAft>
              <a:buSzPts val="2400"/>
              <a:buFont typeface="Anton"/>
              <a:buNone/>
              <a:defRPr sz="2400">
                <a:latin typeface="Anton"/>
                <a:ea typeface="Anton"/>
                <a:cs typeface="Anton"/>
                <a:sym typeface="Anton"/>
              </a:defRPr>
            </a:lvl8pPr>
            <a:lvl9pPr lvl="8" rtl="0">
              <a:spcBef>
                <a:spcPts val="0"/>
              </a:spcBef>
              <a:spcAft>
                <a:spcPts val="0"/>
              </a:spcAft>
              <a:buSzPts val="2400"/>
              <a:buFont typeface="Anton"/>
              <a:buNone/>
              <a:defRPr sz="2400">
                <a:latin typeface="Anton"/>
                <a:ea typeface="Anton"/>
                <a:cs typeface="Anton"/>
                <a:sym typeface="Anton"/>
              </a:defRPr>
            </a:lvl9pPr>
          </a:lstStyle>
          <a:p/>
        </p:txBody>
      </p:sp>
      <p:sp>
        <p:nvSpPr>
          <p:cNvPr id="546" name="Google Shape;546;p18"/>
          <p:cNvSpPr txBox="1"/>
          <p:nvPr>
            <p:ph idx="14" type="subTitle"/>
          </p:nvPr>
        </p:nvSpPr>
        <p:spPr>
          <a:xfrm>
            <a:off x="6859238" y="3587825"/>
            <a:ext cx="1644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7" name="Google Shape;547;p18"/>
          <p:cNvSpPr txBox="1"/>
          <p:nvPr>
            <p:ph idx="15" type="subTitle"/>
          </p:nvPr>
        </p:nvSpPr>
        <p:spPr>
          <a:xfrm>
            <a:off x="6574238" y="3180850"/>
            <a:ext cx="2214900" cy="4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_1">
    <p:bg>
      <p:bgPr>
        <a:gradFill>
          <a:gsLst>
            <a:gs pos="0">
              <a:schemeClr val="dk2"/>
            </a:gs>
            <a:gs pos="100000">
              <a:schemeClr val="lt2"/>
            </a:gs>
          </a:gsLst>
          <a:lin ang="5400700" scaled="0"/>
        </a:gradFill>
      </p:bgPr>
    </p:bg>
    <p:spTree>
      <p:nvGrpSpPr>
        <p:cNvPr id="548" name="Shape 548"/>
        <p:cNvGrpSpPr/>
        <p:nvPr/>
      </p:nvGrpSpPr>
      <p:grpSpPr>
        <a:xfrm>
          <a:off x="0" y="0"/>
          <a:ext cx="0" cy="0"/>
          <a:chOff x="0" y="0"/>
          <a:chExt cx="0" cy="0"/>
        </a:xfrm>
      </p:grpSpPr>
      <p:sp>
        <p:nvSpPr>
          <p:cNvPr id="549" name="Google Shape;549;p19"/>
          <p:cNvSpPr txBox="1"/>
          <p:nvPr>
            <p:ph hasCustomPrompt="1" type="title"/>
          </p:nvPr>
        </p:nvSpPr>
        <p:spPr>
          <a:xfrm>
            <a:off x="1763613" y="457800"/>
            <a:ext cx="56169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400">
                <a:solidFill>
                  <a:schemeClr val="dk1"/>
                </a:solidFill>
              </a:defRPr>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550" name="Google Shape;550;p19"/>
          <p:cNvSpPr txBox="1"/>
          <p:nvPr>
            <p:ph idx="1" type="subTitle"/>
          </p:nvPr>
        </p:nvSpPr>
        <p:spPr>
          <a:xfrm>
            <a:off x="2526000" y="1223675"/>
            <a:ext cx="40920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1" name="Google Shape;551;p19"/>
          <p:cNvSpPr txBox="1"/>
          <p:nvPr>
            <p:ph hasCustomPrompt="1" idx="2" type="title"/>
          </p:nvPr>
        </p:nvSpPr>
        <p:spPr>
          <a:xfrm>
            <a:off x="1763488" y="1966563"/>
            <a:ext cx="56169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400">
                <a:solidFill>
                  <a:schemeClr val="dk1"/>
                </a:solidFill>
              </a:defRPr>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552" name="Google Shape;552;p19"/>
          <p:cNvSpPr txBox="1"/>
          <p:nvPr>
            <p:ph idx="3" type="subTitle"/>
          </p:nvPr>
        </p:nvSpPr>
        <p:spPr>
          <a:xfrm>
            <a:off x="2526000" y="2732438"/>
            <a:ext cx="40920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3" name="Google Shape;553;p19"/>
          <p:cNvSpPr txBox="1"/>
          <p:nvPr>
            <p:ph hasCustomPrompt="1" idx="4" type="title"/>
          </p:nvPr>
        </p:nvSpPr>
        <p:spPr>
          <a:xfrm>
            <a:off x="1763613" y="3475325"/>
            <a:ext cx="56169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400">
                <a:solidFill>
                  <a:schemeClr val="dk1"/>
                </a:solidFill>
              </a:defRPr>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554" name="Google Shape;554;p19"/>
          <p:cNvSpPr txBox="1"/>
          <p:nvPr>
            <p:ph idx="5" type="subTitle"/>
          </p:nvPr>
        </p:nvSpPr>
        <p:spPr>
          <a:xfrm>
            <a:off x="2526000" y="4241200"/>
            <a:ext cx="40920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5" name="Google Shape;555;p19"/>
          <p:cNvSpPr/>
          <p:nvPr/>
        </p:nvSpPr>
        <p:spPr>
          <a:xfrm flipH="1">
            <a:off x="2410749" y="2554322"/>
            <a:ext cx="26641" cy="29978"/>
          </a:xfrm>
          <a:custGeom>
            <a:rect b="b" l="l" r="r" t="t"/>
            <a:pathLst>
              <a:path extrusionOk="0" h="476" w="423">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9067886" y="488492"/>
            <a:ext cx="5223" cy="36560"/>
          </a:xfrm>
          <a:custGeom>
            <a:rect b="b" l="l" r="r" t="t"/>
            <a:pathLst>
              <a:path extrusionOk="0" h="224" w="32">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7" name="Google Shape;557;p19"/>
          <p:cNvSpPr/>
          <p:nvPr/>
        </p:nvSpPr>
        <p:spPr>
          <a:xfrm>
            <a:off x="8450067"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7590046"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rot="-929517">
            <a:off x="8452558"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a:off x="8342679"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32298"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63806"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a:off x="-25300"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18106"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19"/>
          <p:cNvGrpSpPr/>
          <p:nvPr/>
        </p:nvGrpSpPr>
        <p:grpSpPr>
          <a:xfrm>
            <a:off x="-1081493" y="-1126448"/>
            <a:ext cx="2274300" cy="2274300"/>
            <a:chOff x="-1087568" y="-1126448"/>
            <a:chExt cx="2274300" cy="2274300"/>
          </a:xfrm>
        </p:grpSpPr>
        <p:sp>
          <p:nvSpPr>
            <p:cNvPr id="566" name="Google Shape;566;p19"/>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19"/>
          <p:cNvGrpSpPr/>
          <p:nvPr/>
        </p:nvGrpSpPr>
        <p:grpSpPr>
          <a:xfrm>
            <a:off x="8006457" y="4004977"/>
            <a:ext cx="2274300" cy="2274300"/>
            <a:chOff x="-1087568" y="-1126448"/>
            <a:chExt cx="2274300" cy="2274300"/>
          </a:xfrm>
        </p:grpSpPr>
        <p:sp>
          <p:nvSpPr>
            <p:cNvPr id="571" name="Google Shape;571;p19"/>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19"/>
          <p:cNvSpPr/>
          <p:nvPr/>
        </p:nvSpPr>
        <p:spPr>
          <a:xfrm>
            <a:off x="776050" y="6584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p:nvPr/>
        </p:nvSpPr>
        <p:spPr>
          <a:xfrm>
            <a:off x="8880475"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9"/>
          <p:cNvSpPr/>
          <p:nvPr/>
        </p:nvSpPr>
        <p:spPr>
          <a:xfrm>
            <a:off x="8521725" y="15826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9"/>
          <p:cNvSpPr/>
          <p:nvPr/>
        </p:nvSpPr>
        <p:spPr>
          <a:xfrm>
            <a:off x="303000" y="210775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9"/>
          <p:cNvSpPr/>
          <p:nvPr/>
        </p:nvSpPr>
        <p:spPr>
          <a:xfrm>
            <a:off x="448175"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9"/>
          <p:cNvSpPr/>
          <p:nvPr/>
        </p:nvSpPr>
        <p:spPr>
          <a:xfrm>
            <a:off x="8705813"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9"/>
          <p:cNvSpPr/>
          <p:nvPr/>
        </p:nvSpPr>
        <p:spPr>
          <a:xfrm>
            <a:off x="1063675" y="1262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9"/>
          <p:cNvSpPr/>
          <p:nvPr/>
        </p:nvSpPr>
        <p:spPr>
          <a:xfrm>
            <a:off x="8430249"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9"/>
          <p:cNvSpPr/>
          <p:nvPr/>
        </p:nvSpPr>
        <p:spPr>
          <a:xfrm>
            <a:off x="8614400"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9"/>
          <p:cNvSpPr/>
          <p:nvPr/>
        </p:nvSpPr>
        <p:spPr>
          <a:xfrm>
            <a:off x="8926813"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9"/>
          <p:cNvSpPr/>
          <p:nvPr/>
        </p:nvSpPr>
        <p:spPr>
          <a:xfrm>
            <a:off x="84938"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9"/>
          <p:cNvSpPr/>
          <p:nvPr/>
        </p:nvSpPr>
        <p:spPr>
          <a:xfrm>
            <a:off x="1773048" y="47925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9"/>
          <p:cNvSpPr/>
          <p:nvPr/>
        </p:nvSpPr>
        <p:spPr>
          <a:xfrm>
            <a:off x="266036" y="1862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gradFill>
          <a:gsLst>
            <a:gs pos="0">
              <a:schemeClr val="dk2"/>
            </a:gs>
            <a:gs pos="100000">
              <a:schemeClr val="lt2"/>
            </a:gs>
          </a:gsLst>
          <a:lin ang="5400700" scaled="0"/>
        </a:gradFill>
      </p:bgPr>
    </p:bg>
    <p:spTree>
      <p:nvGrpSpPr>
        <p:cNvPr id="588" name="Shape 588"/>
        <p:cNvGrpSpPr/>
        <p:nvPr/>
      </p:nvGrpSpPr>
      <p:grpSpPr>
        <a:xfrm>
          <a:off x="0" y="0"/>
          <a:ext cx="0" cy="0"/>
          <a:chOff x="0" y="0"/>
          <a:chExt cx="0" cy="0"/>
        </a:xfrm>
      </p:grpSpPr>
      <p:sp>
        <p:nvSpPr>
          <p:cNvPr id="589" name="Google Shape;589;p20"/>
          <p:cNvSpPr txBox="1"/>
          <p:nvPr>
            <p:ph type="title"/>
          </p:nvPr>
        </p:nvSpPr>
        <p:spPr>
          <a:xfrm>
            <a:off x="716850" y="454825"/>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0" name="Google Shape;590;p20"/>
          <p:cNvSpPr/>
          <p:nvPr/>
        </p:nvSpPr>
        <p:spPr>
          <a:xfrm rot="10800000">
            <a:off x="133083" y="3587971"/>
            <a:ext cx="724400" cy="2011700"/>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rot="10800000">
            <a:off x="479790" y="-77462"/>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rot="10800000">
            <a:off x="-37434" y="2735"/>
            <a:ext cx="1018707"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rot="9870421">
            <a:off x="89918" y="-98755"/>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rot="10800000">
            <a:off x="-49750" y="4167587"/>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flipH="1">
            <a:off x="78863"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flipH="1">
            <a:off x="402150" y="12413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flipH="1">
            <a:off x="162942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8187706" y="-580875"/>
            <a:ext cx="724400" cy="2011700"/>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7726931" y="4647937"/>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8119617" y="-11350"/>
            <a:ext cx="1018707"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rot="-929579">
            <a:off x="8429819" y="4582728"/>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8698731" y="-70350"/>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flipH="1" rot="10800000">
            <a:off x="8869327" y="1012084"/>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flipH="1" rot="10800000">
            <a:off x="8507989" y="364072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flipH="1" rot="10800000">
            <a:off x="8915664" y="4362734"/>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flipH="1" rot="10800000">
            <a:off x="8456275" y="518598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dk2"/>
            </a:gs>
            <a:gs pos="100000">
              <a:schemeClr val="lt2"/>
            </a:gs>
          </a:gsLst>
          <a:lin ang="10800025" scaled="0"/>
        </a:gradFill>
      </p:bgPr>
    </p:bg>
    <p:spTree>
      <p:nvGrpSpPr>
        <p:cNvPr id="38" name="Shape 38"/>
        <p:cNvGrpSpPr/>
        <p:nvPr/>
      </p:nvGrpSpPr>
      <p:grpSpPr>
        <a:xfrm>
          <a:off x="0" y="0"/>
          <a:ext cx="0" cy="0"/>
          <a:chOff x="0" y="0"/>
          <a:chExt cx="0" cy="0"/>
        </a:xfrm>
      </p:grpSpPr>
      <p:sp>
        <p:nvSpPr>
          <p:cNvPr id="39" name="Google Shape;39;p3"/>
          <p:cNvSpPr txBox="1"/>
          <p:nvPr>
            <p:ph type="title"/>
          </p:nvPr>
        </p:nvSpPr>
        <p:spPr>
          <a:xfrm>
            <a:off x="4147675" y="2529125"/>
            <a:ext cx="4731300" cy="530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35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 name="Google Shape;40;p3"/>
          <p:cNvSpPr txBox="1"/>
          <p:nvPr>
            <p:ph idx="1" type="subTitle"/>
          </p:nvPr>
        </p:nvSpPr>
        <p:spPr>
          <a:xfrm>
            <a:off x="5010175" y="3116825"/>
            <a:ext cx="2975100" cy="695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1" name="Google Shape;41;p3"/>
          <p:cNvSpPr txBox="1"/>
          <p:nvPr>
            <p:ph hasCustomPrompt="1" idx="2" type="title"/>
          </p:nvPr>
        </p:nvSpPr>
        <p:spPr>
          <a:xfrm>
            <a:off x="5577925" y="1331263"/>
            <a:ext cx="1839600" cy="1153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12000"/>
              <a:buNone/>
              <a:defRPr sz="6500"/>
            </a:lvl1pPr>
            <a:lvl2pPr lvl="1" rtl="0" algn="ctr">
              <a:spcBef>
                <a:spcPts val="0"/>
              </a:spcBef>
              <a:spcAft>
                <a:spcPts val="0"/>
              </a:spcAft>
              <a:buClr>
                <a:schemeClr val="accent5"/>
              </a:buClr>
              <a:buSzPts val="12000"/>
              <a:buNone/>
              <a:defRPr sz="12000">
                <a:solidFill>
                  <a:schemeClr val="accent5"/>
                </a:solidFill>
              </a:defRPr>
            </a:lvl2pPr>
            <a:lvl3pPr lvl="2" rtl="0" algn="ctr">
              <a:spcBef>
                <a:spcPts val="0"/>
              </a:spcBef>
              <a:spcAft>
                <a:spcPts val="0"/>
              </a:spcAft>
              <a:buClr>
                <a:schemeClr val="accent5"/>
              </a:buClr>
              <a:buSzPts val="12000"/>
              <a:buNone/>
              <a:defRPr sz="12000">
                <a:solidFill>
                  <a:schemeClr val="accent5"/>
                </a:solidFill>
              </a:defRPr>
            </a:lvl3pPr>
            <a:lvl4pPr lvl="3" rtl="0" algn="ctr">
              <a:spcBef>
                <a:spcPts val="0"/>
              </a:spcBef>
              <a:spcAft>
                <a:spcPts val="0"/>
              </a:spcAft>
              <a:buClr>
                <a:schemeClr val="accent5"/>
              </a:buClr>
              <a:buSzPts val="12000"/>
              <a:buNone/>
              <a:defRPr sz="12000">
                <a:solidFill>
                  <a:schemeClr val="accent5"/>
                </a:solidFill>
              </a:defRPr>
            </a:lvl4pPr>
            <a:lvl5pPr lvl="4" rtl="0" algn="ctr">
              <a:spcBef>
                <a:spcPts val="0"/>
              </a:spcBef>
              <a:spcAft>
                <a:spcPts val="0"/>
              </a:spcAft>
              <a:buClr>
                <a:schemeClr val="accent5"/>
              </a:buClr>
              <a:buSzPts val="12000"/>
              <a:buNone/>
              <a:defRPr sz="12000">
                <a:solidFill>
                  <a:schemeClr val="accent5"/>
                </a:solidFill>
              </a:defRPr>
            </a:lvl5pPr>
            <a:lvl6pPr lvl="5" rtl="0" algn="ctr">
              <a:spcBef>
                <a:spcPts val="0"/>
              </a:spcBef>
              <a:spcAft>
                <a:spcPts val="0"/>
              </a:spcAft>
              <a:buClr>
                <a:schemeClr val="accent5"/>
              </a:buClr>
              <a:buSzPts val="12000"/>
              <a:buNone/>
              <a:defRPr sz="12000">
                <a:solidFill>
                  <a:schemeClr val="accent5"/>
                </a:solidFill>
              </a:defRPr>
            </a:lvl6pPr>
            <a:lvl7pPr lvl="6" rtl="0" algn="ctr">
              <a:spcBef>
                <a:spcPts val="0"/>
              </a:spcBef>
              <a:spcAft>
                <a:spcPts val="0"/>
              </a:spcAft>
              <a:buClr>
                <a:schemeClr val="accent5"/>
              </a:buClr>
              <a:buSzPts val="12000"/>
              <a:buNone/>
              <a:defRPr sz="12000">
                <a:solidFill>
                  <a:schemeClr val="accent5"/>
                </a:solidFill>
              </a:defRPr>
            </a:lvl7pPr>
            <a:lvl8pPr lvl="7" rtl="0" algn="ctr">
              <a:spcBef>
                <a:spcPts val="0"/>
              </a:spcBef>
              <a:spcAft>
                <a:spcPts val="0"/>
              </a:spcAft>
              <a:buClr>
                <a:schemeClr val="accent5"/>
              </a:buClr>
              <a:buSzPts val="12000"/>
              <a:buNone/>
              <a:defRPr sz="12000">
                <a:solidFill>
                  <a:schemeClr val="accent5"/>
                </a:solidFill>
              </a:defRPr>
            </a:lvl8pPr>
            <a:lvl9pPr lvl="8" rtl="0" algn="ctr">
              <a:spcBef>
                <a:spcPts val="0"/>
              </a:spcBef>
              <a:spcAft>
                <a:spcPts val="0"/>
              </a:spcAft>
              <a:buClr>
                <a:schemeClr val="accent5"/>
              </a:buClr>
              <a:buSzPts val="12000"/>
              <a:buNone/>
              <a:defRPr sz="12000">
                <a:solidFill>
                  <a:schemeClr val="accent5"/>
                </a:solidFill>
              </a:defRPr>
            </a:lvl9pPr>
          </a:lstStyle>
          <a:p>
            <a:r>
              <a:t>xx%</a:t>
            </a:r>
          </a:p>
        </p:txBody>
      </p:sp>
      <p:sp>
        <p:nvSpPr>
          <p:cNvPr id="42" name="Google Shape;42;p3"/>
          <p:cNvSpPr/>
          <p:nvPr/>
        </p:nvSpPr>
        <p:spPr>
          <a:xfrm rot="538783">
            <a:off x="7590835" y="4435473"/>
            <a:ext cx="834279" cy="99245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rot="194745">
            <a:off x="7674223" y="-78173"/>
            <a:ext cx="787928" cy="1269373"/>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rot="10800000">
            <a:off x="8426497" y="4087887"/>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rot="10800000">
            <a:off x="8624255" y="854907"/>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rot="10800000">
            <a:off x="8455564" y="-29735"/>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10800000">
            <a:off x="8084408" y="655276"/>
            <a:ext cx="1066167" cy="4517949"/>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rot="10800000">
            <a:off x="8651098" y="278816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rot="10800000">
            <a:off x="8262404" y="365517"/>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rot="10800000">
            <a:off x="8624259" y="248198"/>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rot="10800000">
            <a:off x="8781809" y="4804911"/>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rot="10800000">
            <a:off x="6453744" y="1764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8262394" y="48649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rot="10800000">
            <a:off x="2317745" y="587629"/>
            <a:ext cx="201031" cy="26632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rot="10800000">
            <a:off x="782770" y="3408479"/>
            <a:ext cx="201031" cy="26632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441769" y="109632"/>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2640869" y="4755282"/>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rot="10800000">
            <a:off x="251959" y="167403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10800000">
            <a:off x="4541996" y="268861"/>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598759" y="475528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bg>
      <p:bgPr>
        <a:gradFill>
          <a:gsLst>
            <a:gs pos="0">
              <a:schemeClr val="dk2"/>
            </a:gs>
            <a:gs pos="100000">
              <a:schemeClr val="lt2"/>
            </a:gs>
          </a:gsLst>
          <a:lin ang="16200038" scaled="0"/>
        </a:gradFill>
      </p:bgPr>
    </p:bg>
    <p:spTree>
      <p:nvGrpSpPr>
        <p:cNvPr id="609" name="Shape 609"/>
        <p:cNvGrpSpPr/>
        <p:nvPr/>
      </p:nvGrpSpPr>
      <p:grpSpPr>
        <a:xfrm>
          <a:off x="0" y="0"/>
          <a:ext cx="0" cy="0"/>
          <a:chOff x="0" y="0"/>
          <a:chExt cx="0" cy="0"/>
        </a:xfrm>
      </p:grpSpPr>
      <p:sp>
        <p:nvSpPr>
          <p:cNvPr id="610" name="Google Shape;610;p21"/>
          <p:cNvSpPr txBox="1"/>
          <p:nvPr>
            <p:ph type="title"/>
          </p:nvPr>
        </p:nvSpPr>
        <p:spPr>
          <a:xfrm>
            <a:off x="716800" y="455700"/>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1" name="Google Shape;611;p21"/>
          <p:cNvSpPr/>
          <p:nvPr/>
        </p:nvSpPr>
        <p:spPr>
          <a:xfrm flipH="1">
            <a:off x="71330" y="488492"/>
            <a:ext cx="5223" cy="36560"/>
          </a:xfrm>
          <a:custGeom>
            <a:rect b="b" l="l" r="r" t="t"/>
            <a:pathLst>
              <a:path extrusionOk="0" h="224" w="32">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12" name="Google Shape;612;p21"/>
          <p:cNvSpPr/>
          <p:nvPr/>
        </p:nvSpPr>
        <p:spPr>
          <a:xfrm flipH="1">
            <a:off x="-7861"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flipH="1">
            <a:off x="673855"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flipH="1" rot="929517">
            <a:off x="-5379"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flipH="1">
            <a:off x="-5637"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flipH="1">
            <a:off x="8438476"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flipH="1">
            <a:off x="8636234"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1"/>
          <p:cNvSpPr/>
          <p:nvPr/>
        </p:nvSpPr>
        <p:spPr>
          <a:xfrm flipH="1">
            <a:off x="8467543"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flipH="1">
            <a:off x="8460328"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21"/>
          <p:cNvGrpSpPr/>
          <p:nvPr/>
        </p:nvGrpSpPr>
        <p:grpSpPr>
          <a:xfrm flipH="1">
            <a:off x="7951632" y="-1126448"/>
            <a:ext cx="2274300" cy="2274300"/>
            <a:chOff x="-1087568" y="-1126448"/>
            <a:chExt cx="2274300" cy="2274300"/>
          </a:xfrm>
        </p:grpSpPr>
        <p:sp>
          <p:nvSpPr>
            <p:cNvPr id="621" name="Google Shape;621;p2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21"/>
          <p:cNvGrpSpPr/>
          <p:nvPr/>
        </p:nvGrpSpPr>
        <p:grpSpPr>
          <a:xfrm flipH="1">
            <a:off x="-1136318" y="4004977"/>
            <a:ext cx="2274300" cy="2274300"/>
            <a:chOff x="-1087568" y="-1126448"/>
            <a:chExt cx="2274300" cy="2274300"/>
          </a:xfrm>
        </p:grpSpPr>
        <p:sp>
          <p:nvSpPr>
            <p:cNvPr id="626" name="Google Shape;626;p2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 name="Google Shape;630;p21"/>
          <p:cNvSpPr/>
          <p:nvPr/>
        </p:nvSpPr>
        <p:spPr>
          <a:xfrm flipH="1">
            <a:off x="8092314" y="146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1"/>
          <p:cNvSpPr/>
          <p:nvPr/>
        </p:nvSpPr>
        <p:spPr>
          <a:xfrm flipH="1">
            <a:off x="111264"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flipH="1">
            <a:off x="470014" y="15826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1"/>
          <p:cNvSpPr/>
          <p:nvPr/>
        </p:nvSpPr>
        <p:spPr>
          <a:xfrm flipH="1">
            <a:off x="8781413" y="210775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1"/>
          <p:cNvSpPr/>
          <p:nvPr/>
        </p:nvSpPr>
        <p:spPr>
          <a:xfrm flipH="1">
            <a:off x="8636238"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1"/>
          <p:cNvSpPr/>
          <p:nvPr/>
        </p:nvSpPr>
        <p:spPr>
          <a:xfrm flipH="1">
            <a:off x="247877"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flipH="1">
            <a:off x="8953138"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1"/>
          <p:cNvSpPr/>
          <p:nvPr/>
        </p:nvSpPr>
        <p:spPr>
          <a:xfrm flipH="1">
            <a:off x="594661"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1"/>
          <p:cNvSpPr/>
          <p:nvPr/>
        </p:nvSpPr>
        <p:spPr>
          <a:xfrm flipH="1">
            <a:off x="470013"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1"/>
          <p:cNvSpPr/>
          <p:nvPr/>
        </p:nvSpPr>
        <p:spPr>
          <a:xfrm flipH="1">
            <a:off x="157601"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1"/>
          <p:cNvSpPr/>
          <p:nvPr/>
        </p:nvSpPr>
        <p:spPr>
          <a:xfrm flipH="1">
            <a:off x="8906802"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1"/>
          <p:cNvSpPr/>
          <p:nvPr/>
        </p:nvSpPr>
        <p:spPr>
          <a:xfrm flipH="1">
            <a:off x="7251873" y="47925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1"/>
          <p:cNvSpPr/>
          <p:nvPr/>
        </p:nvSpPr>
        <p:spPr>
          <a:xfrm flipH="1">
            <a:off x="166182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bg>
      <p:bgPr>
        <a:gradFill>
          <a:gsLst>
            <a:gs pos="0">
              <a:schemeClr val="dk2"/>
            </a:gs>
            <a:gs pos="100000">
              <a:schemeClr val="lt2"/>
            </a:gs>
          </a:gsLst>
          <a:lin ang="5400700" scaled="0"/>
        </a:gradFill>
      </p:bgPr>
    </p:bg>
    <p:spTree>
      <p:nvGrpSpPr>
        <p:cNvPr id="643" name="Shape 643"/>
        <p:cNvGrpSpPr/>
        <p:nvPr/>
      </p:nvGrpSpPr>
      <p:grpSpPr>
        <a:xfrm>
          <a:off x="0" y="0"/>
          <a:ext cx="0" cy="0"/>
          <a:chOff x="0" y="0"/>
          <a:chExt cx="0" cy="0"/>
        </a:xfrm>
      </p:grpSpPr>
      <p:sp>
        <p:nvSpPr>
          <p:cNvPr id="644" name="Google Shape;644;p22"/>
          <p:cNvSpPr txBox="1"/>
          <p:nvPr>
            <p:ph type="title"/>
          </p:nvPr>
        </p:nvSpPr>
        <p:spPr>
          <a:xfrm>
            <a:off x="719813" y="1500625"/>
            <a:ext cx="3775800" cy="10929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100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5" name="Google Shape;645;p22"/>
          <p:cNvSpPr txBox="1"/>
          <p:nvPr>
            <p:ph idx="1" type="subTitle"/>
          </p:nvPr>
        </p:nvSpPr>
        <p:spPr>
          <a:xfrm>
            <a:off x="719813" y="2716475"/>
            <a:ext cx="3775800" cy="926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646" name="Google Shape;646;p22"/>
          <p:cNvGrpSpPr/>
          <p:nvPr/>
        </p:nvGrpSpPr>
        <p:grpSpPr>
          <a:xfrm>
            <a:off x="4912443" y="1017517"/>
            <a:ext cx="5839715" cy="5839715"/>
            <a:chOff x="-3791416" y="-1218645"/>
            <a:chExt cx="7569300" cy="7569300"/>
          </a:xfrm>
        </p:grpSpPr>
        <p:sp>
          <p:nvSpPr>
            <p:cNvPr id="647" name="Google Shape;647;p22"/>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2"/>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a:off x="-3791416" y="-1218645"/>
              <a:ext cx="7569300" cy="7569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22"/>
          <p:cNvSpPr/>
          <p:nvPr/>
        </p:nvSpPr>
        <p:spPr>
          <a:xfrm>
            <a:off x="26223"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69881"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31375"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24181"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284538" y="21094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4827850" y="3835650"/>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575663" y="440283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442100"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8519163" y="16496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284550" y="285425"/>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a:off x="5572099" y="45341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8835413" y="760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8598538" y="46535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2553123" y="48146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a:off x="7101073" y="2357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74447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6794225" y="15006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
    <p:bg>
      <p:bgPr>
        <a:gradFill>
          <a:gsLst>
            <a:gs pos="0">
              <a:schemeClr val="dk2"/>
            </a:gs>
            <a:gs pos="100000">
              <a:schemeClr val="lt2"/>
            </a:gs>
          </a:gsLst>
          <a:lin ang="10800025" scaled="0"/>
        </a:gradFill>
      </p:bgPr>
    </p:bg>
    <p:spTree>
      <p:nvGrpSpPr>
        <p:cNvPr id="669" name="Shape 669"/>
        <p:cNvGrpSpPr/>
        <p:nvPr/>
      </p:nvGrpSpPr>
      <p:grpSpPr>
        <a:xfrm>
          <a:off x="0" y="0"/>
          <a:ext cx="0" cy="0"/>
          <a:chOff x="0" y="0"/>
          <a:chExt cx="0" cy="0"/>
        </a:xfrm>
      </p:grpSpPr>
      <p:sp>
        <p:nvSpPr>
          <p:cNvPr id="670" name="Google Shape;670;p23"/>
          <p:cNvSpPr txBox="1"/>
          <p:nvPr>
            <p:ph idx="1" type="subTitle"/>
          </p:nvPr>
        </p:nvSpPr>
        <p:spPr>
          <a:xfrm>
            <a:off x="4519650" y="2827025"/>
            <a:ext cx="3850800" cy="8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1" name="Google Shape;671;p23"/>
          <p:cNvSpPr txBox="1"/>
          <p:nvPr>
            <p:ph type="title"/>
          </p:nvPr>
        </p:nvSpPr>
        <p:spPr>
          <a:xfrm>
            <a:off x="4519650" y="1451375"/>
            <a:ext cx="3850800" cy="1476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2" name="Google Shape;672;p23"/>
          <p:cNvSpPr/>
          <p:nvPr/>
        </p:nvSpPr>
        <p:spPr>
          <a:xfrm flipH="1" rot="-4481061">
            <a:off x="7004838" y="4045970"/>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3"/>
          <p:cNvSpPr/>
          <p:nvPr/>
        </p:nvSpPr>
        <p:spPr>
          <a:xfrm flipH="1" rot="-5400000">
            <a:off x="3626412" y="-18397"/>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3"/>
          <p:cNvSpPr/>
          <p:nvPr/>
        </p:nvSpPr>
        <p:spPr>
          <a:xfrm flipH="1" rot="-4470473">
            <a:off x="8263034"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3"/>
          <p:cNvSpPr/>
          <p:nvPr/>
        </p:nvSpPr>
        <p:spPr>
          <a:xfrm flipH="1" rot="-5400000">
            <a:off x="30283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3"/>
          <p:cNvSpPr/>
          <p:nvPr/>
        </p:nvSpPr>
        <p:spPr>
          <a:xfrm flipH="1" rot="8584896">
            <a:off x="8435376" y="3502897"/>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3"/>
          <p:cNvSpPr/>
          <p:nvPr/>
        </p:nvSpPr>
        <p:spPr>
          <a:xfrm flipH="1" rot="-1239319">
            <a:off x="2314915"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3"/>
          <p:cNvSpPr/>
          <p:nvPr/>
        </p:nvSpPr>
        <p:spPr>
          <a:xfrm>
            <a:off x="8328800" y="419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3"/>
          <p:cNvSpPr/>
          <p:nvPr/>
        </p:nvSpPr>
        <p:spPr>
          <a:xfrm>
            <a:off x="8885124" y="4490975"/>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3"/>
          <p:cNvSpPr/>
          <p:nvPr/>
        </p:nvSpPr>
        <p:spPr>
          <a:xfrm>
            <a:off x="8801936" y="10989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3"/>
          <p:cNvSpPr/>
          <p:nvPr/>
        </p:nvSpPr>
        <p:spPr>
          <a:xfrm>
            <a:off x="616147" y="46621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3"/>
          <p:cNvSpPr/>
          <p:nvPr/>
        </p:nvSpPr>
        <p:spPr>
          <a:xfrm>
            <a:off x="253287" y="26893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3"/>
          <p:cNvSpPr/>
          <p:nvPr/>
        </p:nvSpPr>
        <p:spPr>
          <a:xfrm>
            <a:off x="8370461" y="46125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3"/>
          <p:cNvSpPr/>
          <p:nvPr/>
        </p:nvSpPr>
        <p:spPr>
          <a:xfrm flipH="1" rot="1022424">
            <a:off x="8527418" y="224248"/>
            <a:ext cx="1019018" cy="857455"/>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p:nvPr/>
        </p:nvSpPr>
        <p:spPr>
          <a:xfrm flipH="1" rot="-4470473">
            <a:off x="8159434" y="-486033"/>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3"/>
          <p:cNvSpPr/>
          <p:nvPr/>
        </p:nvSpPr>
        <p:spPr>
          <a:xfrm>
            <a:off x="144300" y="47717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3"/>
          <p:cNvSpPr/>
          <p:nvPr/>
        </p:nvSpPr>
        <p:spPr>
          <a:xfrm>
            <a:off x="530847" y="8286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
    <p:bg>
      <p:bgPr>
        <a:gradFill>
          <a:gsLst>
            <a:gs pos="0">
              <a:schemeClr val="dk2"/>
            </a:gs>
            <a:gs pos="100000">
              <a:schemeClr val="lt2"/>
            </a:gs>
          </a:gsLst>
          <a:lin ang="16198662" scaled="0"/>
        </a:gradFill>
      </p:bgPr>
    </p:bg>
    <p:spTree>
      <p:nvGrpSpPr>
        <p:cNvPr id="688" name="Shape 688"/>
        <p:cNvGrpSpPr/>
        <p:nvPr/>
      </p:nvGrpSpPr>
      <p:grpSpPr>
        <a:xfrm>
          <a:off x="0" y="0"/>
          <a:ext cx="0" cy="0"/>
          <a:chOff x="0" y="0"/>
          <a:chExt cx="0" cy="0"/>
        </a:xfrm>
      </p:grpSpPr>
      <p:sp>
        <p:nvSpPr>
          <p:cNvPr id="689" name="Google Shape;689;p24"/>
          <p:cNvSpPr txBox="1"/>
          <p:nvPr>
            <p:ph type="title"/>
          </p:nvPr>
        </p:nvSpPr>
        <p:spPr>
          <a:xfrm>
            <a:off x="4915300" y="1763463"/>
            <a:ext cx="3390300" cy="599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0" name="Google Shape;690;p24"/>
          <p:cNvSpPr txBox="1"/>
          <p:nvPr>
            <p:ph idx="1" type="subTitle"/>
          </p:nvPr>
        </p:nvSpPr>
        <p:spPr>
          <a:xfrm>
            <a:off x="4916850" y="2378475"/>
            <a:ext cx="3390300" cy="1001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691" name="Google Shape;691;p24"/>
          <p:cNvSpPr/>
          <p:nvPr/>
        </p:nvSpPr>
        <p:spPr>
          <a:xfrm flipH="1" rot="-4481061">
            <a:off x="7004838" y="4045970"/>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4"/>
          <p:cNvSpPr/>
          <p:nvPr/>
        </p:nvSpPr>
        <p:spPr>
          <a:xfrm flipH="1" rot="-5400000">
            <a:off x="3626412" y="-18397"/>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4"/>
          <p:cNvSpPr/>
          <p:nvPr/>
        </p:nvSpPr>
        <p:spPr>
          <a:xfrm flipH="1" rot="-4470473">
            <a:off x="8263034"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4"/>
          <p:cNvSpPr/>
          <p:nvPr/>
        </p:nvSpPr>
        <p:spPr>
          <a:xfrm flipH="1" rot="-5400000">
            <a:off x="30283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4"/>
          <p:cNvSpPr/>
          <p:nvPr/>
        </p:nvSpPr>
        <p:spPr>
          <a:xfrm flipH="1" rot="8584896">
            <a:off x="8435376" y="3502897"/>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4"/>
          <p:cNvSpPr/>
          <p:nvPr/>
        </p:nvSpPr>
        <p:spPr>
          <a:xfrm flipH="1" rot="-1239319">
            <a:off x="2314915"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4"/>
          <p:cNvSpPr/>
          <p:nvPr/>
        </p:nvSpPr>
        <p:spPr>
          <a:xfrm>
            <a:off x="8885124" y="4490975"/>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4"/>
          <p:cNvSpPr/>
          <p:nvPr/>
        </p:nvSpPr>
        <p:spPr>
          <a:xfrm>
            <a:off x="575662" y="33527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4"/>
          <p:cNvSpPr/>
          <p:nvPr/>
        </p:nvSpPr>
        <p:spPr>
          <a:xfrm>
            <a:off x="616147" y="46621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4"/>
          <p:cNvSpPr/>
          <p:nvPr/>
        </p:nvSpPr>
        <p:spPr>
          <a:xfrm>
            <a:off x="8370461" y="46125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4"/>
          <p:cNvSpPr/>
          <p:nvPr/>
        </p:nvSpPr>
        <p:spPr>
          <a:xfrm>
            <a:off x="144300" y="47717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4"/>
          <p:cNvSpPr/>
          <p:nvPr/>
        </p:nvSpPr>
        <p:spPr>
          <a:xfrm>
            <a:off x="4486861" y="45142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4"/>
          <p:cNvSpPr/>
          <p:nvPr/>
        </p:nvSpPr>
        <p:spPr>
          <a:xfrm>
            <a:off x="4855272" y="335263"/>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4"/>
          <p:cNvSpPr/>
          <p:nvPr/>
        </p:nvSpPr>
        <p:spPr>
          <a:xfrm>
            <a:off x="8885122" y="18953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4"/>
          <p:cNvSpPr/>
          <p:nvPr/>
        </p:nvSpPr>
        <p:spPr>
          <a:xfrm>
            <a:off x="8632511" y="6147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_1">
    <p:bg>
      <p:bgPr>
        <a:gradFill>
          <a:gsLst>
            <a:gs pos="0">
              <a:schemeClr val="dk2"/>
            </a:gs>
            <a:gs pos="100000">
              <a:schemeClr val="lt2"/>
            </a:gs>
          </a:gsLst>
          <a:lin ang="5400700" scaled="0"/>
        </a:gradFill>
      </p:bgPr>
    </p:bg>
    <p:spTree>
      <p:nvGrpSpPr>
        <p:cNvPr id="706" name="Shape 706"/>
        <p:cNvGrpSpPr/>
        <p:nvPr/>
      </p:nvGrpSpPr>
      <p:grpSpPr>
        <a:xfrm>
          <a:off x="0" y="0"/>
          <a:ext cx="0" cy="0"/>
          <a:chOff x="0" y="0"/>
          <a:chExt cx="0" cy="0"/>
        </a:xfrm>
      </p:grpSpPr>
      <p:sp>
        <p:nvSpPr>
          <p:cNvPr id="707" name="Google Shape;707;p25"/>
          <p:cNvSpPr txBox="1"/>
          <p:nvPr>
            <p:ph type="title"/>
          </p:nvPr>
        </p:nvSpPr>
        <p:spPr>
          <a:xfrm>
            <a:off x="774200" y="1762050"/>
            <a:ext cx="3390300" cy="49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solidFill>
                  <a:schemeClr val="dk1"/>
                </a:solidFill>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708" name="Google Shape;708;p25"/>
          <p:cNvSpPr txBox="1"/>
          <p:nvPr>
            <p:ph idx="1" type="subTitle"/>
          </p:nvPr>
        </p:nvSpPr>
        <p:spPr>
          <a:xfrm>
            <a:off x="822950" y="2381275"/>
            <a:ext cx="3337200" cy="10017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709" name="Google Shape;709;p25"/>
          <p:cNvSpPr/>
          <p:nvPr/>
        </p:nvSpPr>
        <p:spPr>
          <a:xfrm flipH="1" rot="6318939">
            <a:off x="1049705" y="197886"/>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5"/>
          <p:cNvSpPr/>
          <p:nvPr/>
        </p:nvSpPr>
        <p:spPr>
          <a:xfrm flipH="1" rot="5400000">
            <a:off x="3630386" y="-4152383"/>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5"/>
          <p:cNvSpPr/>
          <p:nvPr/>
        </p:nvSpPr>
        <p:spPr>
          <a:xfrm flipH="1" rot="6329527">
            <a:off x="-215769" y="-297559"/>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5"/>
          <p:cNvSpPr/>
          <p:nvPr/>
        </p:nvSpPr>
        <p:spPr>
          <a:xfrm flipH="1" rot="5400000">
            <a:off x="7977941" y="-558161"/>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5"/>
          <p:cNvSpPr/>
          <p:nvPr/>
        </p:nvSpPr>
        <p:spPr>
          <a:xfrm flipH="1" rot="-2215104">
            <a:off x="-357226" y="760847"/>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5"/>
          <p:cNvSpPr/>
          <p:nvPr/>
        </p:nvSpPr>
        <p:spPr>
          <a:xfrm flipH="1" rot="9560681">
            <a:off x="5980507" y="-164175"/>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5"/>
          <p:cNvSpPr/>
          <p:nvPr/>
        </p:nvSpPr>
        <p:spPr>
          <a:xfrm rot="10800000">
            <a:off x="575663" y="4641614"/>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5"/>
          <p:cNvSpPr/>
          <p:nvPr/>
        </p:nvSpPr>
        <p:spPr>
          <a:xfrm rot="10800000">
            <a:off x="8421008" y="399066"/>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5"/>
          <p:cNvSpPr/>
          <p:nvPr/>
        </p:nvSpPr>
        <p:spPr>
          <a:xfrm rot="10800000">
            <a:off x="607202" y="34945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5"/>
          <p:cNvSpPr/>
          <p:nvPr/>
        </p:nvSpPr>
        <p:spPr>
          <a:xfrm rot="10800000">
            <a:off x="8762132" y="96746"/>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5"/>
          <p:cNvSpPr/>
          <p:nvPr/>
        </p:nvSpPr>
        <p:spPr>
          <a:xfrm rot="10800000">
            <a:off x="4730627" y="34945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5"/>
          <p:cNvSpPr/>
          <p:nvPr/>
        </p:nvSpPr>
        <p:spPr>
          <a:xfrm rot="10800000">
            <a:off x="4181883" y="472594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5"/>
          <p:cNvSpPr/>
          <p:nvPr/>
        </p:nvSpPr>
        <p:spPr>
          <a:xfrm rot="10800000">
            <a:off x="450658" y="386054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5"/>
          <p:cNvSpPr/>
          <p:nvPr/>
        </p:nvSpPr>
        <p:spPr>
          <a:xfrm rot="10800000">
            <a:off x="8762127" y="426805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5"/>
          <p:cNvSpPr/>
          <p:nvPr/>
        </p:nvSpPr>
        <p:spPr>
          <a:xfrm rot="10800000">
            <a:off x="8833352" y="267133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5"/>
          <p:cNvSpPr/>
          <p:nvPr/>
        </p:nvSpPr>
        <p:spPr>
          <a:xfrm rot="10800000">
            <a:off x="8085657" y="470625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5"/>
          <p:cNvSpPr/>
          <p:nvPr/>
        </p:nvSpPr>
        <p:spPr>
          <a:xfrm>
            <a:off x="5072298" y="396098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TWO_COLUMNS_1_1_1">
    <p:bg>
      <p:bgPr>
        <a:gradFill>
          <a:gsLst>
            <a:gs pos="0">
              <a:schemeClr val="lt2"/>
            </a:gs>
            <a:gs pos="100000">
              <a:schemeClr val="dk2"/>
            </a:gs>
          </a:gsLst>
          <a:lin ang="10801400" scaled="0"/>
        </a:gradFill>
      </p:bgPr>
    </p:bg>
    <p:spTree>
      <p:nvGrpSpPr>
        <p:cNvPr id="726" name="Shape 726"/>
        <p:cNvGrpSpPr/>
        <p:nvPr/>
      </p:nvGrpSpPr>
      <p:grpSpPr>
        <a:xfrm>
          <a:off x="0" y="0"/>
          <a:ext cx="0" cy="0"/>
          <a:chOff x="0" y="0"/>
          <a:chExt cx="0" cy="0"/>
        </a:xfrm>
      </p:grpSpPr>
      <p:sp>
        <p:nvSpPr>
          <p:cNvPr id="727" name="Google Shape;727;p26"/>
          <p:cNvSpPr txBox="1"/>
          <p:nvPr>
            <p:ph idx="1" type="subTitle"/>
          </p:nvPr>
        </p:nvSpPr>
        <p:spPr>
          <a:xfrm>
            <a:off x="721100" y="1182375"/>
            <a:ext cx="5433900" cy="25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28" name="Google Shape;728;p26"/>
          <p:cNvSpPr txBox="1"/>
          <p:nvPr>
            <p:ph type="title"/>
          </p:nvPr>
        </p:nvSpPr>
        <p:spPr>
          <a:xfrm>
            <a:off x="716800" y="457225"/>
            <a:ext cx="771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9" name="Google Shape;729;p26"/>
          <p:cNvSpPr/>
          <p:nvPr/>
        </p:nvSpPr>
        <p:spPr>
          <a:xfrm rot="10800000">
            <a:off x="8889001" y="1883475"/>
            <a:ext cx="279718" cy="1556308"/>
          </a:xfrm>
          <a:custGeom>
            <a:rect b="b" l="l" r="r" t="t"/>
            <a:pathLst>
              <a:path extrusionOk="0" h="26712" w="4801">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6"/>
          <p:cNvSpPr/>
          <p:nvPr/>
        </p:nvSpPr>
        <p:spPr>
          <a:xfrm rot="10800000">
            <a:off x="8285405" y="442018"/>
            <a:ext cx="1315334" cy="3729790"/>
          </a:xfrm>
          <a:custGeom>
            <a:rect b="b" l="l" r="r" t="t"/>
            <a:pathLst>
              <a:path extrusionOk="0" h="64017" w="22576">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6"/>
          <p:cNvSpPr/>
          <p:nvPr/>
        </p:nvSpPr>
        <p:spPr>
          <a:xfrm rot="10800000">
            <a:off x="8804054" y="4446818"/>
            <a:ext cx="372763" cy="304888"/>
          </a:xfrm>
          <a:custGeom>
            <a:rect b="b" l="l" r="r" t="t"/>
            <a:pathLst>
              <a:path extrusionOk="0" h="5233" w="6398">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6"/>
          <p:cNvSpPr/>
          <p:nvPr/>
        </p:nvSpPr>
        <p:spPr>
          <a:xfrm rot="10800000">
            <a:off x="7965078" y="1430460"/>
            <a:ext cx="1650460" cy="3321254"/>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6"/>
          <p:cNvSpPr/>
          <p:nvPr/>
        </p:nvSpPr>
        <p:spPr>
          <a:xfrm rot="10800000">
            <a:off x="8725160" y="2983755"/>
            <a:ext cx="380512" cy="533626"/>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6"/>
          <p:cNvSpPr/>
          <p:nvPr/>
        </p:nvSpPr>
        <p:spPr>
          <a:xfrm rot="10800000">
            <a:off x="8902749" y="1242911"/>
            <a:ext cx="361927" cy="546444"/>
          </a:xfrm>
          <a:custGeom>
            <a:rect b="b" l="l" r="r" t="t"/>
            <a:pathLst>
              <a:path extrusionOk="0" h="9379" w="6212">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6"/>
          <p:cNvSpPr/>
          <p:nvPr/>
        </p:nvSpPr>
        <p:spPr>
          <a:xfrm rot="10800000">
            <a:off x="8226268" y="184398"/>
            <a:ext cx="1373364" cy="1019769"/>
          </a:xfrm>
          <a:custGeom>
            <a:rect b="b" l="l" r="r" t="t"/>
            <a:pathLst>
              <a:path extrusionOk="0" h="17503" w="23572">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6"/>
          <p:cNvSpPr/>
          <p:nvPr/>
        </p:nvSpPr>
        <p:spPr>
          <a:xfrm rot="10800000">
            <a:off x="8907179" y="1691524"/>
            <a:ext cx="269639" cy="710511"/>
          </a:xfrm>
          <a:custGeom>
            <a:rect b="b" l="l" r="r" t="t"/>
            <a:pathLst>
              <a:path extrusionOk="0" h="12195" w="4628">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6"/>
          <p:cNvSpPr/>
          <p:nvPr/>
        </p:nvSpPr>
        <p:spPr>
          <a:xfrm rot="10800000">
            <a:off x="8623086" y="1896900"/>
            <a:ext cx="154629" cy="828784"/>
          </a:xfrm>
          <a:custGeom>
            <a:rect b="b" l="l" r="r" t="t"/>
            <a:pathLst>
              <a:path extrusionOk="0" h="14225" w="2654">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6"/>
          <p:cNvSpPr/>
          <p:nvPr/>
        </p:nvSpPr>
        <p:spPr>
          <a:xfrm rot="10800000">
            <a:off x="8408212" y="968073"/>
            <a:ext cx="698160" cy="1562600"/>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6"/>
          <p:cNvSpPr/>
          <p:nvPr/>
        </p:nvSpPr>
        <p:spPr>
          <a:xfrm rot="10800000">
            <a:off x="8284930" y="3201217"/>
            <a:ext cx="891882" cy="1104307"/>
          </a:xfrm>
          <a:custGeom>
            <a:rect b="b" l="l" r="r" t="t"/>
            <a:pathLst>
              <a:path extrusionOk="0" h="18954" w="15308">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6"/>
          <p:cNvSpPr/>
          <p:nvPr/>
        </p:nvSpPr>
        <p:spPr>
          <a:xfrm rot="-9150749">
            <a:off x="8245280" y="-87053"/>
            <a:ext cx="698189" cy="1562666"/>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6"/>
          <p:cNvSpPr/>
          <p:nvPr/>
        </p:nvSpPr>
        <p:spPr>
          <a:xfrm rot="7554719">
            <a:off x="7928494" y="2668518"/>
            <a:ext cx="1163688" cy="2604532"/>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6"/>
          <p:cNvSpPr/>
          <p:nvPr/>
        </p:nvSpPr>
        <p:spPr>
          <a:xfrm rot="-6722857">
            <a:off x="7762929" y="-63871"/>
            <a:ext cx="663231" cy="930108"/>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740FA3">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6"/>
          <p:cNvSpPr/>
          <p:nvPr/>
        </p:nvSpPr>
        <p:spPr>
          <a:xfrm>
            <a:off x="8711662"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6"/>
          <p:cNvSpPr/>
          <p:nvPr/>
        </p:nvSpPr>
        <p:spPr>
          <a:xfrm>
            <a:off x="8534623" y="46695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6"/>
          <p:cNvSpPr/>
          <p:nvPr/>
        </p:nvSpPr>
        <p:spPr>
          <a:xfrm>
            <a:off x="8280025" y="723400"/>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6"/>
          <p:cNvSpPr/>
          <p:nvPr/>
        </p:nvSpPr>
        <p:spPr>
          <a:xfrm>
            <a:off x="8727284" y="4550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6"/>
          <p:cNvSpPr/>
          <p:nvPr/>
        </p:nvSpPr>
        <p:spPr>
          <a:xfrm>
            <a:off x="575662" y="440827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6"/>
          <p:cNvSpPr/>
          <p:nvPr/>
        </p:nvSpPr>
        <p:spPr>
          <a:xfrm>
            <a:off x="3632223" y="47902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6"/>
          <p:cNvSpPr/>
          <p:nvPr/>
        </p:nvSpPr>
        <p:spPr>
          <a:xfrm>
            <a:off x="141384" y="3884001"/>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6"/>
          <p:cNvSpPr/>
          <p:nvPr/>
        </p:nvSpPr>
        <p:spPr>
          <a:xfrm>
            <a:off x="1605862" y="1358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6"/>
          <p:cNvSpPr/>
          <p:nvPr/>
        </p:nvSpPr>
        <p:spPr>
          <a:xfrm>
            <a:off x="456114" y="292699"/>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6"/>
          <p:cNvSpPr/>
          <p:nvPr/>
        </p:nvSpPr>
        <p:spPr>
          <a:xfrm rot="10800000">
            <a:off x="6789426" y="1337935"/>
            <a:ext cx="2218578" cy="4464489"/>
          </a:xfrm>
          <a:custGeom>
            <a:rect b="b" l="l" r="r" t="t"/>
            <a:pathLst>
              <a:path extrusionOk="0" h="57005" w="28328">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6"/>
          <p:cNvSpPr/>
          <p:nvPr/>
        </p:nvSpPr>
        <p:spPr>
          <a:xfrm rot="9955178">
            <a:off x="7293915" y="1111551"/>
            <a:ext cx="698196" cy="1562682"/>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6"/>
          <p:cNvSpPr/>
          <p:nvPr/>
        </p:nvSpPr>
        <p:spPr>
          <a:xfrm rot="-8985401">
            <a:off x="7560787" y="-443476"/>
            <a:ext cx="480053" cy="1264989"/>
          </a:xfrm>
          <a:custGeom>
            <a:rect b="b" l="l" r="r" t="t"/>
            <a:pathLst>
              <a:path extrusionOk="0" h="12195" w="4628">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gradFill>
          <a:gsLst>
            <a:gs pos="0">
              <a:schemeClr val="dk2"/>
            </a:gs>
            <a:gs pos="100000">
              <a:schemeClr val="lt2"/>
            </a:gs>
          </a:gsLst>
          <a:lin ang="16200038" scaled="0"/>
        </a:gradFill>
      </p:bgPr>
    </p:bg>
    <p:spTree>
      <p:nvGrpSpPr>
        <p:cNvPr id="755" name="Shape 755"/>
        <p:cNvGrpSpPr/>
        <p:nvPr/>
      </p:nvGrpSpPr>
      <p:grpSpPr>
        <a:xfrm>
          <a:off x="0" y="0"/>
          <a:ext cx="0" cy="0"/>
          <a:chOff x="0" y="0"/>
          <a:chExt cx="0" cy="0"/>
        </a:xfrm>
      </p:grpSpPr>
      <p:sp>
        <p:nvSpPr>
          <p:cNvPr id="756" name="Google Shape;756;p27"/>
          <p:cNvSpPr txBox="1"/>
          <p:nvPr>
            <p:ph idx="1" type="subTitle"/>
          </p:nvPr>
        </p:nvSpPr>
        <p:spPr>
          <a:xfrm>
            <a:off x="1006300" y="3527850"/>
            <a:ext cx="3269700" cy="54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7" name="Google Shape;757;p27"/>
          <p:cNvSpPr txBox="1"/>
          <p:nvPr>
            <p:ph idx="2" type="subTitle"/>
          </p:nvPr>
        </p:nvSpPr>
        <p:spPr>
          <a:xfrm>
            <a:off x="1431850" y="3901950"/>
            <a:ext cx="2418600" cy="54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8" name="Google Shape;758;p27"/>
          <p:cNvSpPr txBox="1"/>
          <p:nvPr>
            <p:ph type="title"/>
          </p:nvPr>
        </p:nvSpPr>
        <p:spPr>
          <a:xfrm>
            <a:off x="716800" y="457175"/>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9" name="Google Shape;759;p27"/>
          <p:cNvSpPr txBox="1"/>
          <p:nvPr>
            <p:ph idx="3" type="subTitle"/>
          </p:nvPr>
        </p:nvSpPr>
        <p:spPr>
          <a:xfrm>
            <a:off x="4867925" y="3527850"/>
            <a:ext cx="3269700" cy="54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0" name="Google Shape;760;p27"/>
          <p:cNvSpPr txBox="1"/>
          <p:nvPr>
            <p:ph idx="4" type="subTitle"/>
          </p:nvPr>
        </p:nvSpPr>
        <p:spPr>
          <a:xfrm>
            <a:off x="5293475" y="3901950"/>
            <a:ext cx="2418600" cy="54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1" name="Google Shape;761;p27"/>
          <p:cNvSpPr/>
          <p:nvPr/>
        </p:nvSpPr>
        <p:spPr>
          <a:xfrm rot="10800000">
            <a:off x="-37435" y="2738"/>
            <a:ext cx="743532"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rot="9870421">
            <a:off x="89918" y="-98755"/>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rot="10800000">
            <a:off x="-49750" y="4167587"/>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7"/>
          <p:cNvSpPr/>
          <p:nvPr/>
        </p:nvSpPr>
        <p:spPr>
          <a:xfrm flipH="1">
            <a:off x="78863"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7"/>
          <p:cNvSpPr/>
          <p:nvPr/>
        </p:nvSpPr>
        <p:spPr>
          <a:xfrm flipH="1">
            <a:off x="238963" y="169132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7"/>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7"/>
          <p:cNvSpPr/>
          <p:nvPr/>
        </p:nvSpPr>
        <p:spPr>
          <a:xfrm flipH="1">
            <a:off x="791796" y="14703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a:off x="7900006" y="-280963"/>
            <a:ext cx="733868" cy="617521"/>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7"/>
          <p:cNvSpPr/>
          <p:nvPr/>
        </p:nvSpPr>
        <p:spPr>
          <a:xfrm>
            <a:off x="8404450" y="-11350"/>
            <a:ext cx="733891" cy="5143387"/>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rot="-929579">
            <a:off x="8429819" y="4582728"/>
            <a:ext cx="581152" cy="650799"/>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p:nvPr/>
        </p:nvSpPr>
        <p:spPr>
          <a:xfrm>
            <a:off x="8698731" y="-70350"/>
            <a:ext cx="451908" cy="1037534"/>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7"/>
          <p:cNvSpPr/>
          <p:nvPr/>
        </p:nvSpPr>
        <p:spPr>
          <a:xfrm flipH="1" rot="10800000">
            <a:off x="8869327" y="1012084"/>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7"/>
          <p:cNvSpPr/>
          <p:nvPr/>
        </p:nvSpPr>
        <p:spPr>
          <a:xfrm flipH="1" rot="10800000">
            <a:off x="8729539" y="366592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flipH="1" rot="10800000">
            <a:off x="8915664" y="4362734"/>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flipH="1" rot="10800000">
            <a:off x="8527989" y="196659"/>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flipH="1">
            <a:off x="4689649" y="19665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flipH="1" rot="10800000">
            <a:off x="4132139" y="4931884"/>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gradFill>
          <a:gsLst>
            <a:gs pos="0">
              <a:schemeClr val="dk2"/>
            </a:gs>
            <a:gs pos="100000">
              <a:schemeClr val="lt2"/>
            </a:gs>
          </a:gsLst>
          <a:lin ang="10801400" scaled="0"/>
        </a:gradFill>
      </p:bgPr>
    </p:bg>
    <p:spTree>
      <p:nvGrpSpPr>
        <p:cNvPr id="779" name="Shape 779"/>
        <p:cNvGrpSpPr/>
        <p:nvPr/>
      </p:nvGrpSpPr>
      <p:grpSpPr>
        <a:xfrm>
          <a:off x="0" y="0"/>
          <a:ext cx="0" cy="0"/>
          <a:chOff x="0" y="0"/>
          <a:chExt cx="0" cy="0"/>
        </a:xfrm>
      </p:grpSpPr>
      <p:sp>
        <p:nvSpPr>
          <p:cNvPr id="780" name="Google Shape;780;p28"/>
          <p:cNvSpPr txBox="1"/>
          <p:nvPr>
            <p:ph idx="1" type="subTitle"/>
          </p:nvPr>
        </p:nvSpPr>
        <p:spPr>
          <a:xfrm>
            <a:off x="721100" y="1386000"/>
            <a:ext cx="3850800" cy="333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81" name="Google Shape;781;p28"/>
          <p:cNvSpPr txBox="1"/>
          <p:nvPr>
            <p:ph type="title"/>
          </p:nvPr>
        </p:nvSpPr>
        <p:spPr>
          <a:xfrm>
            <a:off x="716800" y="460250"/>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2" name="Google Shape;782;p28"/>
          <p:cNvSpPr txBox="1"/>
          <p:nvPr>
            <p:ph idx="2" type="subTitle"/>
          </p:nvPr>
        </p:nvSpPr>
        <p:spPr>
          <a:xfrm>
            <a:off x="4572000" y="1386125"/>
            <a:ext cx="3850800" cy="333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83" name="Google Shape;783;p28"/>
          <p:cNvSpPr txBox="1"/>
          <p:nvPr>
            <p:ph idx="3" type="subTitle"/>
          </p:nvPr>
        </p:nvSpPr>
        <p:spPr>
          <a:xfrm>
            <a:off x="721100" y="1017725"/>
            <a:ext cx="7706100" cy="44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4" name="Google Shape;784;p28"/>
          <p:cNvSpPr/>
          <p:nvPr/>
        </p:nvSpPr>
        <p:spPr>
          <a:xfrm>
            <a:off x="8588675" y="1562175"/>
            <a:ext cx="747653" cy="2076276"/>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8"/>
          <p:cNvSpPr/>
          <p:nvPr/>
        </p:nvSpPr>
        <p:spPr>
          <a:xfrm>
            <a:off x="7648215" y="4273086"/>
            <a:ext cx="1423780" cy="119811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8065850" y="-184854"/>
            <a:ext cx="1108595" cy="2545312"/>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8"/>
          <p:cNvSpPr/>
          <p:nvPr/>
        </p:nvSpPr>
        <p:spPr>
          <a:xfrm>
            <a:off x="32298"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63806"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25300"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18106"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flipH="1">
            <a:off x="8300354" y="4402342"/>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flipH="1">
            <a:off x="317450" y="14162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flipH="1">
            <a:off x="3886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flipH="1">
            <a:off x="6846046" y="47413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flipH="1">
            <a:off x="8819749" y="41369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flipH="1">
            <a:off x="8700221" y="83478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flipH="1">
            <a:off x="7948274" y="5840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gradFill>
          <a:gsLst>
            <a:gs pos="0">
              <a:schemeClr val="dk2"/>
            </a:gs>
            <a:gs pos="100000">
              <a:schemeClr val="lt2"/>
            </a:gs>
          </a:gsLst>
          <a:lin ang="18900044" scaled="0"/>
        </a:gradFill>
      </p:bgPr>
    </p:bg>
    <p:spTree>
      <p:nvGrpSpPr>
        <p:cNvPr id="799" name="Shape 799"/>
        <p:cNvGrpSpPr/>
        <p:nvPr/>
      </p:nvGrpSpPr>
      <p:grpSpPr>
        <a:xfrm>
          <a:off x="0" y="0"/>
          <a:ext cx="0" cy="0"/>
          <a:chOff x="0" y="0"/>
          <a:chExt cx="0" cy="0"/>
        </a:xfrm>
      </p:grpSpPr>
      <p:sp>
        <p:nvSpPr>
          <p:cNvPr id="800" name="Google Shape;800;p29"/>
          <p:cNvSpPr txBox="1"/>
          <p:nvPr>
            <p:ph type="title"/>
          </p:nvPr>
        </p:nvSpPr>
        <p:spPr>
          <a:xfrm>
            <a:off x="716800" y="455700"/>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1" name="Google Shape;801;p29"/>
          <p:cNvSpPr txBox="1"/>
          <p:nvPr>
            <p:ph idx="1" type="subTitle"/>
          </p:nvPr>
        </p:nvSpPr>
        <p:spPr>
          <a:xfrm>
            <a:off x="564575" y="2639050"/>
            <a:ext cx="2658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2" name="Google Shape;802;p29"/>
          <p:cNvSpPr txBox="1"/>
          <p:nvPr>
            <p:ph idx="2" type="subTitle"/>
          </p:nvPr>
        </p:nvSpPr>
        <p:spPr>
          <a:xfrm>
            <a:off x="805475" y="3014800"/>
            <a:ext cx="21768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3" name="Google Shape;803;p29"/>
          <p:cNvSpPr txBox="1"/>
          <p:nvPr>
            <p:ph idx="3" type="subTitle"/>
          </p:nvPr>
        </p:nvSpPr>
        <p:spPr>
          <a:xfrm>
            <a:off x="3242661" y="2639050"/>
            <a:ext cx="2658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4" name="Google Shape;804;p29"/>
          <p:cNvSpPr txBox="1"/>
          <p:nvPr>
            <p:ph idx="4" type="subTitle"/>
          </p:nvPr>
        </p:nvSpPr>
        <p:spPr>
          <a:xfrm>
            <a:off x="3483562" y="3014800"/>
            <a:ext cx="21768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5" name="Google Shape;805;p29"/>
          <p:cNvSpPr txBox="1"/>
          <p:nvPr>
            <p:ph idx="5" type="subTitle"/>
          </p:nvPr>
        </p:nvSpPr>
        <p:spPr>
          <a:xfrm>
            <a:off x="5920721" y="2639050"/>
            <a:ext cx="2658600" cy="50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6" name="Google Shape;806;p29"/>
          <p:cNvSpPr txBox="1"/>
          <p:nvPr>
            <p:ph idx="6" type="subTitle"/>
          </p:nvPr>
        </p:nvSpPr>
        <p:spPr>
          <a:xfrm>
            <a:off x="6161634" y="3014800"/>
            <a:ext cx="21768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7" name="Google Shape;807;p29"/>
          <p:cNvSpPr/>
          <p:nvPr/>
        </p:nvSpPr>
        <p:spPr>
          <a:xfrm flipH="1" rot="10800000">
            <a:off x="8381513"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9"/>
          <p:cNvSpPr/>
          <p:nvPr/>
        </p:nvSpPr>
        <p:spPr>
          <a:xfrm>
            <a:off x="8705813"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9"/>
          <p:cNvSpPr/>
          <p:nvPr/>
        </p:nvSpPr>
        <p:spPr>
          <a:xfrm rot="10800000">
            <a:off x="-7861" y="2307661"/>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9"/>
          <p:cNvSpPr/>
          <p:nvPr/>
        </p:nvSpPr>
        <p:spPr>
          <a:xfrm rot="10800000">
            <a:off x="-5637"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9"/>
          <p:cNvSpPr/>
          <p:nvPr/>
        </p:nvSpPr>
        <p:spPr>
          <a:xfrm flipH="1">
            <a:off x="774734" y="4593833"/>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9"/>
          <p:cNvSpPr/>
          <p:nvPr/>
        </p:nvSpPr>
        <p:spPr>
          <a:xfrm flipH="1" rot="10800000">
            <a:off x="-18632" y="-2291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9"/>
          <p:cNvSpPr/>
          <p:nvPr/>
        </p:nvSpPr>
        <p:spPr>
          <a:xfrm rot="9829011">
            <a:off x="7737065" y="4612328"/>
            <a:ext cx="880547" cy="740974"/>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9"/>
          <p:cNvSpPr/>
          <p:nvPr/>
        </p:nvSpPr>
        <p:spPr>
          <a:xfrm flipH="1" rot="-9899975">
            <a:off x="8519425" y="-125508"/>
            <a:ext cx="697249" cy="780862"/>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29"/>
          <p:cNvGrpSpPr/>
          <p:nvPr/>
        </p:nvGrpSpPr>
        <p:grpSpPr>
          <a:xfrm>
            <a:off x="-1134868" y="-1133248"/>
            <a:ext cx="2274300" cy="2274300"/>
            <a:chOff x="-1087568" y="-1126448"/>
            <a:chExt cx="2274300" cy="2274300"/>
          </a:xfrm>
        </p:grpSpPr>
        <p:sp>
          <p:nvSpPr>
            <p:cNvPr id="816" name="Google Shape;816;p29"/>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9"/>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9"/>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9"/>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29"/>
          <p:cNvSpPr/>
          <p:nvPr/>
        </p:nvSpPr>
        <p:spPr>
          <a:xfrm>
            <a:off x="8880475"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9"/>
          <p:cNvSpPr/>
          <p:nvPr/>
        </p:nvSpPr>
        <p:spPr>
          <a:xfrm>
            <a:off x="8430249"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9"/>
          <p:cNvSpPr/>
          <p:nvPr/>
        </p:nvSpPr>
        <p:spPr>
          <a:xfrm flipH="1" rot="1705102">
            <a:off x="8518361" y="2682192"/>
            <a:ext cx="790824" cy="940802"/>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29"/>
          <p:cNvGrpSpPr/>
          <p:nvPr/>
        </p:nvGrpSpPr>
        <p:grpSpPr>
          <a:xfrm>
            <a:off x="8020382" y="-1133248"/>
            <a:ext cx="2274300" cy="2274300"/>
            <a:chOff x="-1087568" y="-1126448"/>
            <a:chExt cx="2274300" cy="2274300"/>
          </a:xfrm>
        </p:grpSpPr>
        <p:sp>
          <p:nvSpPr>
            <p:cNvPr id="824" name="Google Shape;824;p29"/>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9"/>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9"/>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9"/>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29"/>
          <p:cNvSpPr/>
          <p:nvPr/>
        </p:nvSpPr>
        <p:spPr>
          <a:xfrm>
            <a:off x="411875" y="473134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9"/>
          <p:cNvSpPr/>
          <p:nvPr/>
        </p:nvSpPr>
        <p:spPr>
          <a:xfrm>
            <a:off x="483400" y="960875"/>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9"/>
          <p:cNvSpPr/>
          <p:nvPr/>
        </p:nvSpPr>
        <p:spPr>
          <a:xfrm>
            <a:off x="805475" y="1394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9"/>
          <p:cNvSpPr/>
          <p:nvPr/>
        </p:nvSpPr>
        <p:spPr>
          <a:xfrm>
            <a:off x="8614400"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9"/>
          <p:cNvSpPr/>
          <p:nvPr/>
        </p:nvSpPr>
        <p:spPr>
          <a:xfrm>
            <a:off x="8854011" y="104203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9"/>
          <p:cNvSpPr/>
          <p:nvPr/>
        </p:nvSpPr>
        <p:spPr>
          <a:xfrm>
            <a:off x="1683050" y="475518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9"/>
          <p:cNvSpPr/>
          <p:nvPr/>
        </p:nvSpPr>
        <p:spPr>
          <a:xfrm>
            <a:off x="302463" y="279448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6_1">
    <p:bg>
      <p:bgPr>
        <a:gradFill>
          <a:gsLst>
            <a:gs pos="0">
              <a:schemeClr val="dk2"/>
            </a:gs>
            <a:gs pos="100000">
              <a:schemeClr val="lt2"/>
            </a:gs>
          </a:gsLst>
          <a:lin ang="5400700" scaled="0"/>
        </a:gradFill>
      </p:bgPr>
    </p:bg>
    <p:spTree>
      <p:nvGrpSpPr>
        <p:cNvPr id="835" name="Shape 835"/>
        <p:cNvGrpSpPr/>
        <p:nvPr/>
      </p:nvGrpSpPr>
      <p:grpSpPr>
        <a:xfrm>
          <a:off x="0" y="0"/>
          <a:ext cx="0" cy="0"/>
          <a:chOff x="0" y="0"/>
          <a:chExt cx="0" cy="0"/>
        </a:xfrm>
      </p:grpSpPr>
      <p:sp>
        <p:nvSpPr>
          <p:cNvPr id="836" name="Google Shape;836;p30"/>
          <p:cNvSpPr txBox="1"/>
          <p:nvPr>
            <p:ph type="title"/>
          </p:nvPr>
        </p:nvSpPr>
        <p:spPr>
          <a:xfrm>
            <a:off x="716800" y="469400"/>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7" name="Google Shape;837;p30"/>
          <p:cNvSpPr txBox="1"/>
          <p:nvPr>
            <p:ph idx="1" type="subTitle"/>
          </p:nvPr>
        </p:nvSpPr>
        <p:spPr>
          <a:xfrm>
            <a:off x="844150" y="1428950"/>
            <a:ext cx="2610600" cy="45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38" name="Google Shape;838;p30"/>
          <p:cNvSpPr txBox="1"/>
          <p:nvPr>
            <p:ph idx="2" type="subTitle"/>
          </p:nvPr>
        </p:nvSpPr>
        <p:spPr>
          <a:xfrm>
            <a:off x="1378325" y="1808950"/>
            <a:ext cx="2073000" cy="5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39" name="Google Shape;839;p30"/>
          <p:cNvSpPr txBox="1"/>
          <p:nvPr>
            <p:ph idx="3" type="subTitle"/>
          </p:nvPr>
        </p:nvSpPr>
        <p:spPr>
          <a:xfrm>
            <a:off x="5708875" y="1428950"/>
            <a:ext cx="2610600" cy="4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0" name="Google Shape;840;p30"/>
          <p:cNvSpPr txBox="1"/>
          <p:nvPr>
            <p:ph idx="4" type="subTitle"/>
          </p:nvPr>
        </p:nvSpPr>
        <p:spPr>
          <a:xfrm>
            <a:off x="5692575" y="1808950"/>
            <a:ext cx="2073000" cy="57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1" name="Google Shape;841;p30"/>
          <p:cNvSpPr txBox="1"/>
          <p:nvPr>
            <p:ph idx="5" type="subTitle"/>
          </p:nvPr>
        </p:nvSpPr>
        <p:spPr>
          <a:xfrm>
            <a:off x="844175" y="3109550"/>
            <a:ext cx="2610600" cy="45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2" name="Google Shape;842;p30"/>
          <p:cNvSpPr txBox="1"/>
          <p:nvPr>
            <p:ph idx="6" type="subTitle"/>
          </p:nvPr>
        </p:nvSpPr>
        <p:spPr>
          <a:xfrm>
            <a:off x="1378325" y="3489546"/>
            <a:ext cx="2073000" cy="5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3" name="Google Shape;843;p30"/>
          <p:cNvSpPr txBox="1"/>
          <p:nvPr>
            <p:ph idx="7" type="subTitle"/>
          </p:nvPr>
        </p:nvSpPr>
        <p:spPr>
          <a:xfrm>
            <a:off x="5708875" y="3109550"/>
            <a:ext cx="2610600" cy="4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4" name="Google Shape;844;p30"/>
          <p:cNvSpPr txBox="1"/>
          <p:nvPr>
            <p:ph idx="8" type="subTitle"/>
          </p:nvPr>
        </p:nvSpPr>
        <p:spPr>
          <a:xfrm>
            <a:off x="5692575" y="3489546"/>
            <a:ext cx="2073000" cy="57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5" name="Google Shape;845;p30"/>
          <p:cNvSpPr/>
          <p:nvPr/>
        </p:nvSpPr>
        <p:spPr>
          <a:xfrm flipH="1" rot="6329527">
            <a:off x="-125891"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flipH="1" rot="9560678">
            <a:off x="8330034" y="-175035"/>
            <a:ext cx="1111233" cy="935086"/>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flipH="1" rot="-4481061">
            <a:off x="7004838" y="4045970"/>
            <a:ext cx="1042639" cy="877340"/>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flipH="1" rot="-5400000">
            <a:off x="3868356" y="9718"/>
            <a:ext cx="1356514"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flipH="1" rot="-4470473">
            <a:off x="8263034"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flipH="1" rot="8584896">
            <a:off x="-359812" y="4165109"/>
            <a:ext cx="1019032" cy="857452"/>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8711662"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83587" y="1068550"/>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8462212"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261775" y="40884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8592136" y="1394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1789372" y="49180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624462" y="42331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1225547" y="2986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167987"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8081311" y="47602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8961847" y="4360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dk2"/>
            </a:gs>
            <a:gs pos="100000">
              <a:schemeClr val="lt2"/>
            </a:gs>
          </a:gsLst>
          <a:lin ang="16200038" scaled="0"/>
        </a:gradFill>
      </p:bgPr>
    </p:bg>
    <p:spTree>
      <p:nvGrpSpPr>
        <p:cNvPr id="61" name="Shape 61"/>
        <p:cNvGrpSpPr/>
        <p:nvPr/>
      </p:nvGrpSpPr>
      <p:grpSpPr>
        <a:xfrm>
          <a:off x="0" y="0"/>
          <a:ext cx="0" cy="0"/>
          <a:chOff x="0" y="0"/>
          <a:chExt cx="0" cy="0"/>
        </a:xfrm>
      </p:grpSpPr>
      <p:sp>
        <p:nvSpPr>
          <p:cNvPr id="62" name="Google Shape;62;p4"/>
          <p:cNvSpPr txBox="1"/>
          <p:nvPr>
            <p:ph idx="1" type="body"/>
          </p:nvPr>
        </p:nvSpPr>
        <p:spPr>
          <a:xfrm>
            <a:off x="716800" y="1028375"/>
            <a:ext cx="7710300" cy="36516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AutoNum type="arabicPeriod"/>
              <a:defRPr sz="1200"/>
            </a:lvl1pPr>
            <a:lvl2pPr indent="-317500" lvl="1" marL="914400" rtl="0">
              <a:spcBef>
                <a:spcPts val="0"/>
              </a:spcBef>
              <a:spcAft>
                <a:spcPts val="0"/>
              </a:spcAft>
              <a:buClr>
                <a:srgbClr val="FFB000"/>
              </a:buClr>
              <a:buSzPts val="1400"/>
              <a:buFont typeface="Arial"/>
              <a:buAutoNum type="alphaLcPeriod"/>
              <a:defRPr/>
            </a:lvl2pPr>
            <a:lvl3pPr indent="-317500" lvl="2" marL="1371600" rtl="0">
              <a:spcBef>
                <a:spcPts val="0"/>
              </a:spcBef>
              <a:spcAft>
                <a:spcPts val="0"/>
              </a:spcAft>
              <a:buClr>
                <a:srgbClr val="FFB000"/>
              </a:buClr>
              <a:buSzPts val="1400"/>
              <a:buFont typeface="Arial"/>
              <a:buAutoNum type="romanLcPeriod"/>
              <a:defRPr/>
            </a:lvl3pPr>
            <a:lvl4pPr indent="-317500" lvl="3" marL="1828800" rtl="0">
              <a:spcBef>
                <a:spcPts val="0"/>
              </a:spcBef>
              <a:spcAft>
                <a:spcPts val="0"/>
              </a:spcAft>
              <a:buClr>
                <a:srgbClr val="FFB000"/>
              </a:buClr>
              <a:buSzPts val="1400"/>
              <a:buFont typeface="Arial"/>
              <a:buAutoNum type="arabicPeriod"/>
              <a:defRPr/>
            </a:lvl4pPr>
            <a:lvl5pPr indent="-317500" lvl="4" marL="2286000" rtl="0">
              <a:spcBef>
                <a:spcPts val="0"/>
              </a:spcBef>
              <a:spcAft>
                <a:spcPts val="0"/>
              </a:spcAft>
              <a:buClr>
                <a:srgbClr val="FFB000"/>
              </a:buClr>
              <a:buSzPts val="1400"/>
              <a:buFont typeface="Arial"/>
              <a:buAutoNum type="alphaLcPeriod"/>
              <a:defRPr/>
            </a:lvl5pPr>
            <a:lvl6pPr indent="-317500" lvl="5" marL="2743200" rtl="0">
              <a:spcBef>
                <a:spcPts val="0"/>
              </a:spcBef>
              <a:spcAft>
                <a:spcPts val="0"/>
              </a:spcAft>
              <a:buClr>
                <a:srgbClr val="FFB000"/>
              </a:buClr>
              <a:buSzPts val="1400"/>
              <a:buFont typeface="Arial"/>
              <a:buAutoNum type="romanLcPeriod"/>
              <a:defRPr/>
            </a:lvl6pPr>
            <a:lvl7pPr indent="-317500" lvl="6" marL="3200400" rtl="0">
              <a:spcBef>
                <a:spcPts val="0"/>
              </a:spcBef>
              <a:spcAft>
                <a:spcPts val="0"/>
              </a:spcAft>
              <a:buClr>
                <a:srgbClr val="FFB000"/>
              </a:buClr>
              <a:buSzPts val="1400"/>
              <a:buFont typeface="Arial"/>
              <a:buAutoNum type="arabicPeriod"/>
              <a:defRPr/>
            </a:lvl7pPr>
            <a:lvl8pPr indent="-317500" lvl="7" marL="3657600" rtl="0">
              <a:spcBef>
                <a:spcPts val="0"/>
              </a:spcBef>
              <a:spcAft>
                <a:spcPts val="0"/>
              </a:spcAft>
              <a:buClr>
                <a:srgbClr val="FFB000"/>
              </a:buClr>
              <a:buSzPts val="1400"/>
              <a:buFont typeface="Arial"/>
              <a:buAutoNum type="alphaLcPeriod"/>
              <a:defRPr/>
            </a:lvl8pPr>
            <a:lvl9pPr indent="-317500" lvl="8" marL="4114800" rtl="0">
              <a:spcBef>
                <a:spcPts val="0"/>
              </a:spcBef>
              <a:spcAft>
                <a:spcPts val="0"/>
              </a:spcAft>
              <a:buClr>
                <a:srgbClr val="FFB000"/>
              </a:buClr>
              <a:buSzPts val="1400"/>
              <a:buFont typeface="Arial"/>
              <a:buAutoNum type="romanLcPeriod"/>
              <a:defRPr/>
            </a:lvl9pPr>
          </a:lstStyle>
          <a:p/>
        </p:txBody>
      </p:sp>
      <p:sp>
        <p:nvSpPr>
          <p:cNvPr id="63" name="Google Shape;63;p4"/>
          <p:cNvSpPr txBox="1"/>
          <p:nvPr>
            <p:ph type="title"/>
          </p:nvPr>
        </p:nvSpPr>
        <p:spPr>
          <a:xfrm>
            <a:off x="716800" y="455675"/>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4"/>
          <p:cNvSpPr/>
          <p:nvPr/>
        </p:nvSpPr>
        <p:spPr>
          <a:xfrm>
            <a:off x="8443992"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7583971"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rot="-929517">
            <a:off x="8446483"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8336604"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26223"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69881"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31375"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24181"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4"/>
          <p:cNvGrpSpPr/>
          <p:nvPr/>
        </p:nvGrpSpPr>
        <p:grpSpPr>
          <a:xfrm>
            <a:off x="-1087568" y="-1126448"/>
            <a:ext cx="2274300" cy="2274300"/>
            <a:chOff x="-1087568" y="-1126448"/>
            <a:chExt cx="2274300" cy="2274300"/>
          </a:xfrm>
        </p:grpSpPr>
        <p:sp>
          <p:nvSpPr>
            <p:cNvPr id="73" name="Google Shape;73;p4"/>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4"/>
          <p:cNvGrpSpPr/>
          <p:nvPr/>
        </p:nvGrpSpPr>
        <p:grpSpPr>
          <a:xfrm>
            <a:off x="8000382" y="4004977"/>
            <a:ext cx="2274300" cy="2274300"/>
            <a:chOff x="-1087568" y="-1126448"/>
            <a:chExt cx="2274300" cy="2274300"/>
          </a:xfrm>
        </p:grpSpPr>
        <p:sp>
          <p:nvSpPr>
            <p:cNvPr id="78" name="Google Shape;78;p4"/>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4"/>
          <p:cNvSpPr/>
          <p:nvPr/>
        </p:nvSpPr>
        <p:spPr>
          <a:xfrm>
            <a:off x="855300" y="146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8874400"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327950" y="440282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442100"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8699738"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125200"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8424174"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8608325"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8920738"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78863"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2553123" y="48146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735702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12_1">
    <p:bg>
      <p:bgPr>
        <a:gradFill>
          <a:gsLst>
            <a:gs pos="0">
              <a:schemeClr val="dk2"/>
            </a:gs>
            <a:gs pos="100000">
              <a:schemeClr val="lt2"/>
            </a:gs>
          </a:gsLst>
          <a:lin ang="10801400" scaled="0"/>
        </a:gradFill>
      </p:bgPr>
    </p:bg>
    <p:spTree>
      <p:nvGrpSpPr>
        <p:cNvPr id="862" name="Shape 862"/>
        <p:cNvGrpSpPr/>
        <p:nvPr/>
      </p:nvGrpSpPr>
      <p:grpSpPr>
        <a:xfrm>
          <a:off x="0" y="0"/>
          <a:ext cx="0" cy="0"/>
          <a:chOff x="0" y="0"/>
          <a:chExt cx="0" cy="0"/>
        </a:xfrm>
      </p:grpSpPr>
      <p:sp>
        <p:nvSpPr>
          <p:cNvPr id="863" name="Google Shape;863;p31"/>
          <p:cNvSpPr txBox="1"/>
          <p:nvPr>
            <p:ph idx="1" type="subTitle"/>
          </p:nvPr>
        </p:nvSpPr>
        <p:spPr>
          <a:xfrm>
            <a:off x="914750" y="1379400"/>
            <a:ext cx="2214900" cy="7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4" name="Google Shape;864;p31"/>
          <p:cNvSpPr txBox="1"/>
          <p:nvPr>
            <p:ph idx="2" type="subTitle"/>
          </p:nvPr>
        </p:nvSpPr>
        <p:spPr>
          <a:xfrm>
            <a:off x="985700" y="2087725"/>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5" name="Google Shape;865;p31"/>
          <p:cNvSpPr txBox="1"/>
          <p:nvPr>
            <p:ph idx="3" type="subTitle"/>
          </p:nvPr>
        </p:nvSpPr>
        <p:spPr>
          <a:xfrm>
            <a:off x="2189632" y="3224950"/>
            <a:ext cx="2214900" cy="7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6" name="Google Shape;866;p31"/>
          <p:cNvSpPr txBox="1"/>
          <p:nvPr>
            <p:ph idx="4" type="subTitle"/>
          </p:nvPr>
        </p:nvSpPr>
        <p:spPr>
          <a:xfrm>
            <a:off x="2260575" y="3953371"/>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7" name="Google Shape;867;p31"/>
          <p:cNvSpPr txBox="1"/>
          <p:nvPr>
            <p:ph idx="5" type="subTitle"/>
          </p:nvPr>
        </p:nvSpPr>
        <p:spPr>
          <a:xfrm>
            <a:off x="3464513" y="1379400"/>
            <a:ext cx="2214900" cy="7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8" name="Google Shape;868;p31"/>
          <p:cNvSpPr txBox="1"/>
          <p:nvPr>
            <p:ph idx="6" type="subTitle"/>
          </p:nvPr>
        </p:nvSpPr>
        <p:spPr>
          <a:xfrm>
            <a:off x="3535450" y="2087725"/>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9" name="Google Shape;869;p31"/>
          <p:cNvSpPr txBox="1"/>
          <p:nvPr>
            <p:ph idx="7" type="subTitle"/>
          </p:nvPr>
        </p:nvSpPr>
        <p:spPr>
          <a:xfrm>
            <a:off x="6014277" y="1379400"/>
            <a:ext cx="2214900" cy="7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0" name="Google Shape;870;p31"/>
          <p:cNvSpPr txBox="1"/>
          <p:nvPr>
            <p:ph idx="8" type="subTitle"/>
          </p:nvPr>
        </p:nvSpPr>
        <p:spPr>
          <a:xfrm>
            <a:off x="6085200" y="2087725"/>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1" name="Google Shape;871;p31"/>
          <p:cNvSpPr txBox="1"/>
          <p:nvPr>
            <p:ph idx="9" type="subTitle"/>
          </p:nvPr>
        </p:nvSpPr>
        <p:spPr>
          <a:xfrm>
            <a:off x="4739395" y="3224950"/>
            <a:ext cx="2214900" cy="7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2" name="Google Shape;872;p31"/>
          <p:cNvSpPr txBox="1"/>
          <p:nvPr>
            <p:ph idx="13" type="subTitle"/>
          </p:nvPr>
        </p:nvSpPr>
        <p:spPr>
          <a:xfrm>
            <a:off x="4810350" y="3953371"/>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3" name="Google Shape;873;p31"/>
          <p:cNvSpPr txBox="1"/>
          <p:nvPr>
            <p:ph type="title"/>
          </p:nvPr>
        </p:nvSpPr>
        <p:spPr>
          <a:xfrm>
            <a:off x="716800" y="453087"/>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4" name="Google Shape;874;p31"/>
          <p:cNvSpPr/>
          <p:nvPr/>
        </p:nvSpPr>
        <p:spPr>
          <a:xfrm flipH="1" rot="10800000">
            <a:off x="8381513"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1"/>
          <p:cNvSpPr/>
          <p:nvPr/>
        </p:nvSpPr>
        <p:spPr>
          <a:xfrm>
            <a:off x="8705813"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1"/>
          <p:cNvSpPr/>
          <p:nvPr/>
        </p:nvSpPr>
        <p:spPr>
          <a:xfrm rot="10800000">
            <a:off x="-7861" y="2307661"/>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1"/>
          <p:cNvSpPr/>
          <p:nvPr/>
        </p:nvSpPr>
        <p:spPr>
          <a:xfrm rot="10800000">
            <a:off x="-5637"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1"/>
          <p:cNvSpPr/>
          <p:nvPr/>
        </p:nvSpPr>
        <p:spPr>
          <a:xfrm flipH="1">
            <a:off x="774734" y="4593833"/>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1"/>
          <p:cNvSpPr/>
          <p:nvPr/>
        </p:nvSpPr>
        <p:spPr>
          <a:xfrm flipH="1" rot="10800000">
            <a:off x="-18632" y="-2291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1"/>
          <p:cNvSpPr/>
          <p:nvPr/>
        </p:nvSpPr>
        <p:spPr>
          <a:xfrm rot="9829011">
            <a:off x="7737065" y="4612328"/>
            <a:ext cx="880547" cy="740974"/>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1"/>
          <p:cNvSpPr/>
          <p:nvPr/>
        </p:nvSpPr>
        <p:spPr>
          <a:xfrm flipH="1" rot="-9899975">
            <a:off x="8519425" y="-125508"/>
            <a:ext cx="697249" cy="780862"/>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 name="Google Shape;882;p31"/>
          <p:cNvGrpSpPr/>
          <p:nvPr/>
        </p:nvGrpSpPr>
        <p:grpSpPr>
          <a:xfrm>
            <a:off x="-1134868" y="-1133248"/>
            <a:ext cx="2274300" cy="2274300"/>
            <a:chOff x="-1087568" y="-1126448"/>
            <a:chExt cx="2274300" cy="2274300"/>
          </a:xfrm>
        </p:grpSpPr>
        <p:sp>
          <p:nvSpPr>
            <p:cNvPr id="883" name="Google Shape;883;p3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 name="Google Shape;887;p31"/>
          <p:cNvSpPr/>
          <p:nvPr/>
        </p:nvSpPr>
        <p:spPr>
          <a:xfrm>
            <a:off x="8880475"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1"/>
          <p:cNvSpPr/>
          <p:nvPr/>
        </p:nvSpPr>
        <p:spPr>
          <a:xfrm>
            <a:off x="8430249"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1"/>
          <p:cNvSpPr/>
          <p:nvPr/>
        </p:nvSpPr>
        <p:spPr>
          <a:xfrm flipH="1" rot="1705102">
            <a:off x="8518361" y="2682192"/>
            <a:ext cx="790824" cy="940802"/>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31"/>
          <p:cNvGrpSpPr/>
          <p:nvPr/>
        </p:nvGrpSpPr>
        <p:grpSpPr>
          <a:xfrm>
            <a:off x="8020382" y="-1133248"/>
            <a:ext cx="2274300" cy="2274300"/>
            <a:chOff x="-1087568" y="-1126448"/>
            <a:chExt cx="2274300" cy="2274300"/>
          </a:xfrm>
        </p:grpSpPr>
        <p:sp>
          <p:nvSpPr>
            <p:cNvPr id="891" name="Google Shape;891;p31"/>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1"/>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1"/>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1"/>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31"/>
          <p:cNvSpPr/>
          <p:nvPr/>
        </p:nvSpPr>
        <p:spPr>
          <a:xfrm>
            <a:off x="411875" y="473134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1"/>
          <p:cNvSpPr/>
          <p:nvPr/>
        </p:nvSpPr>
        <p:spPr>
          <a:xfrm>
            <a:off x="483400" y="960875"/>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1"/>
          <p:cNvSpPr/>
          <p:nvPr/>
        </p:nvSpPr>
        <p:spPr>
          <a:xfrm>
            <a:off x="805475" y="1394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1"/>
          <p:cNvSpPr/>
          <p:nvPr/>
        </p:nvSpPr>
        <p:spPr>
          <a:xfrm>
            <a:off x="8614400"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1"/>
          <p:cNvSpPr/>
          <p:nvPr/>
        </p:nvSpPr>
        <p:spPr>
          <a:xfrm>
            <a:off x="8854011" y="104203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1"/>
          <p:cNvSpPr/>
          <p:nvPr/>
        </p:nvSpPr>
        <p:spPr>
          <a:xfrm>
            <a:off x="1683050" y="475518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1"/>
          <p:cNvSpPr/>
          <p:nvPr/>
        </p:nvSpPr>
        <p:spPr>
          <a:xfrm>
            <a:off x="302463" y="279448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6_1_1">
    <p:bg>
      <p:bgPr>
        <a:gradFill>
          <a:gsLst>
            <a:gs pos="0">
              <a:schemeClr val="dk2"/>
            </a:gs>
            <a:gs pos="100000">
              <a:schemeClr val="lt2"/>
            </a:gs>
          </a:gsLst>
          <a:lin ang="18900044" scaled="0"/>
        </a:gradFill>
      </p:bgPr>
    </p:bg>
    <p:spTree>
      <p:nvGrpSpPr>
        <p:cNvPr id="902" name="Shape 902"/>
        <p:cNvGrpSpPr/>
        <p:nvPr/>
      </p:nvGrpSpPr>
      <p:grpSpPr>
        <a:xfrm>
          <a:off x="0" y="0"/>
          <a:ext cx="0" cy="0"/>
          <a:chOff x="0" y="0"/>
          <a:chExt cx="0" cy="0"/>
        </a:xfrm>
      </p:grpSpPr>
      <p:sp>
        <p:nvSpPr>
          <p:cNvPr id="903" name="Google Shape;903;p32"/>
          <p:cNvSpPr txBox="1"/>
          <p:nvPr>
            <p:ph type="title"/>
          </p:nvPr>
        </p:nvSpPr>
        <p:spPr>
          <a:xfrm>
            <a:off x="781500" y="460250"/>
            <a:ext cx="7581000" cy="58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4" name="Google Shape;904;p32"/>
          <p:cNvSpPr txBox="1"/>
          <p:nvPr>
            <p:ph idx="1" type="subTitle"/>
          </p:nvPr>
        </p:nvSpPr>
        <p:spPr>
          <a:xfrm>
            <a:off x="4007525" y="1373950"/>
            <a:ext cx="19476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5" name="Google Shape;905;p32"/>
          <p:cNvSpPr txBox="1"/>
          <p:nvPr>
            <p:ph idx="2" type="subTitle"/>
          </p:nvPr>
        </p:nvSpPr>
        <p:spPr>
          <a:xfrm>
            <a:off x="4011025" y="1758075"/>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6" name="Google Shape;906;p32"/>
          <p:cNvSpPr txBox="1"/>
          <p:nvPr>
            <p:ph idx="3" type="subTitle"/>
          </p:nvPr>
        </p:nvSpPr>
        <p:spPr>
          <a:xfrm>
            <a:off x="4007525" y="3017127"/>
            <a:ext cx="1947600" cy="4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7" name="Google Shape;907;p32"/>
          <p:cNvSpPr txBox="1"/>
          <p:nvPr>
            <p:ph idx="4" type="subTitle"/>
          </p:nvPr>
        </p:nvSpPr>
        <p:spPr>
          <a:xfrm>
            <a:off x="4011013" y="3393777"/>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8" name="Google Shape;908;p32"/>
          <p:cNvSpPr txBox="1"/>
          <p:nvPr>
            <p:ph idx="5" type="subTitle"/>
          </p:nvPr>
        </p:nvSpPr>
        <p:spPr>
          <a:xfrm>
            <a:off x="6656650" y="1374750"/>
            <a:ext cx="19476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9" name="Google Shape;909;p32"/>
          <p:cNvSpPr txBox="1"/>
          <p:nvPr>
            <p:ph idx="6" type="subTitle"/>
          </p:nvPr>
        </p:nvSpPr>
        <p:spPr>
          <a:xfrm>
            <a:off x="6652513" y="1758075"/>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0" name="Google Shape;910;p32"/>
          <p:cNvSpPr txBox="1"/>
          <p:nvPr>
            <p:ph idx="7" type="subTitle"/>
          </p:nvPr>
        </p:nvSpPr>
        <p:spPr>
          <a:xfrm>
            <a:off x="6656650" y="3016824"/>
            <a:ext cx="1947600" cy="4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1" name="Google Shape;911;p32"/>
          <p:cNvSpPr txBox="1"/>
          <p:nvPr>
            <p:ph idx="8" type="subTitle"/>
          </p:nvPr>
        </p:nvSpPr>
        <p:spPr>
          <a:xfrm>
            <a:off x="6652513" y="3393775"/>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2" name="Google Shape;912;p32"/>
          <p:cNvSpPr txBox="1"/>
          <p:nvPr>
            <p:ph idx="9" type="subTitle"/>
          </p:nvPr>
        </p:nvSpPr>
        <p:spPr>
          <a:xfrm>
            <a:off x="1419225" y="1373950"/>
            <a:ext cx="19476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3" name="Google Shape;913;p32"/>
          <p:cNvSpPr txBox="1"/>
          <p:nvPr>
            <p:ph idx="13" type="subTitle"/>
          </p:nvPr>
        </p:nvSpPr>
        <p:spPr>
          <a:xfrm>
            <a:off x="1419213" y="1758075"/>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4" name="Google Shape;914;p32"/>
          <p:cNvSpPr txBox="1"/>
          <p:nvPr>
            <p:ph idx="14" type="subTitle"/>
          </p:nvPr>
        </p:nvSpPr>
        <p:spPr>
          <a:xfrm>
            <a:off x="1419225" y="3011025"/>
            <a:ext cx="1947600" cy="4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5" name="Google Shape;915;p32"/>
          <p:cNvSpPr txBox="1"/>
          <p:nvPr>
            <p:ph idx="15" type="subTitle"/>
          </p:nvPr>
        </p:nvSpPr>
        <p:spPr>
          <a:xfrm>
            <a:off x="1419213" y="3393777"/>
            <a:ext cx="1491300" cy="8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6" name="Google Shape;916;p32"/>
          <p:cNvSpPr/>
          <p:nvPr/>
        </p:nvSpPr>
        <p:spPr>
          <a:xfrm>
            <a:off x="8381513" y="-138387"/>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2"/>
          <p:cNvSpPr/>
          <p:nvPr/>
        </p:nvSpPr>
        <p:spPr>
          <a:xfrm flipH="1">
            <a:off x="-7861" y="886905"/>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2"/>
          <p:cNvSpPr/>
          <p:nvPr/>
        </p:nvSpPr>
        <p:spPr>
          <a:xfrm flipH="1">
            <a:off x="-5637" y="-138387"/>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2"/>
          <p:cNvSpPr/>
          <p:nvPr/>
        </p:nvSpPr>
        <p:spPr>
          <a:xfrm rot="10800000">
            <a:off x="774734" y="-129596"/>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a:off x="-18632" y="4449387"/>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flipH="1" rot="970989">
            <a:off x="7737065" y="-208594"/>
            <a:ext cx="880547" cy="740974"/>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rot="-900025">
            <a:off x="8519425" y="4489354"/>
            <a:ext cx="697249" cy="780862"/>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32"/>
          <p:cNvGrpSpPr/>
          <p:nvPr/>
        </p:nvGrpSpPr>
        <p:grpSpPr>
          <a:xfrm flipH="1" rot="10800000">
            <a:off x="-1134868" y="4003656"/>
            <a:ext cx="2274300" cy="2274300"/>
            <a:chOff x="-1087568" y="-1126448"/>
            <a:chExt cx="2274300" cy="2274300"/>
          </a:xfrm>
        </p:grpSpPr>
        <p:sp>
          <p:nvSpPr>
            <p:cNvPr id="924" name="Google Shape;924;p32"/>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 name="Google Shape;928;p32"/>
          <p:cNvSpPr/>
          <p:nvPr/>
        </p:nvSpPr>
        <p:spPr>
          <a:xfrm flipH="1" rot="10800000">
            <a:off x="8880475" y="1022021"/>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flipH="1" rot="10800000">
            <a:off x="8430249" y="212831"/>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2"/>
          <p:cNvSpPr/>
          <p:nvPr/>
        </p:nvSpPr>
        <p:spPr>
          <a:xfrm rot="9094898">
            <a:off x="8518361" y="1521714"/>
            <a:ext cx="790824" cy="940802"/>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 name="Google Shape;931;p32"/>
          <p:cNvGrpSpPr/>
          <p:nvPr/>
        </p:nvGrpSpPr>
        <p:grpSpPr>
          <a:xfrm flipH="1" rot="10800000">
            <a:off x="8020382" y="4003656"/>
            <a:ext cx="2274300" cy="2274300"/>
            <a:chOff x="-1087568" y="-1126448"/>
            <a:chExt cx="2274300" cy="2274300"/>
          </a:xfrm>
        </p:grpSpPr>
        <p:sp>
          <p:nvSpPr>
            <p:cNvPr id="932" name="Google Shape;932;p32"/>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2"/>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2"/>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2"/>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32"/>
          <p:cNvSpPr/>
          <p:nvPr/>
        </p:nvSpPr>
        <p:spPr>
          <a:xfrm flipH="1" rot="10800000">
            <a:off x="411875" y="254144"/>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
          <p:cNvSpPr/>
          <p:nvPr/>
        </p:nvSpPr>
        <p:spPr>
          <a:xfrm flipH="1" rot="10800000">
            <a:off x="483400" y="4102691"/>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2"/>
          <p:cNvSpPr/>
          <p:nvPr/>
        </p:nvSpPr>
        <p:spPr>
          <a:xfrm flipH="1" rot="10800000">
            <a:off x="805475" y="4752546"/>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2"/>
          <p:cNvSpPr/>
          <p:nvPr/>
        </p:nvSpPr>
        <p:spPr>
          <a:xfrm flipH="1" rot="10800000">
            <a:off x="8705813" y="465620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2"/>
          <p:cNvSpPr/>
          <p:nvPr/>
        </p:nvSpPr>
        <p:spPr>
          <a:xfrm flipH="1" rot="10800000">
            <a:off x="8614400" y="163814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2"/>
          <p:cNvSpPr/>
          <p:nvPr/>
        </p:nvSpPr>
        <p:spPr>
          <a:xfrm flipH="1" rot="10800000">
            <a:off x="8854011" y="394345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flipH="1" rot="10800000">
            <a:off x="1683050" y="136821"/>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flipH="1" rot="10800000">
            <a:off x="302463" y="2290221"/>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gradFill>
          <a:gsLst>
            <a:gs pos="0">
              <a:schemeClr val="lt2"/>
            </a:gs>
            <a:gs pos="100000">
              <a:schemeClr val="dk2"/>
            </a:gs>
          </a:gsLst>
          <a:lin ang="10801400" scaled="0"/>
        </a:gradFill>
      </p:bgPr>
    </p:bg>
    <p:spTree>
      <p:nvGrpSpPr>
        <p:cNvPr id="944" name="Shape 944"/>
        <p:cNvGrpSpPr/>
        <p:nvPr/>
      </p:nvGrpSpPr>
      <p:grpSpPr>
        <a:xfrm>
          <a:off x="0" y="0"/>
          <a:ext cx="0" cy="0"/>
          <a:chOff x="0" y="0"/>
          <a:chExt cx="0" cy="0"/>
        </a:xfrm>
      </p:grpSpPr>
      <p:grpSp>
        <p:nvGrpSpPr>
          <p:cNvPr id="945" name="Google Shape;945;p33"/>
          <p:cNvGrpSpPr/>
          <p:nvPr/>
        </p:nvGrpSpPr>
        <p:grpSpPr>
          <a:xfrm flipH="1">
            <a:off x="5565608" y="-1031450"/>
            <a:ext cx="7194900" cy="7194900"/>
            <a:chOff x="-3604212" y="-1031450"/>
            <a:chExt cx="7194900" cy="7194900"/>
          </a:xfrm>
        </p:grpSpPr>
        <p:sp>
          <p:nvSpPr>
            <p:cNvPr id="946" name="Google Shape;946;p33"/>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3604212" y="-1031450"/>
              <a:ext cx="7194900" cy="719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 name="Google Shape;951;p33"/>
          <p:cNvSpPr/>
          <p:nvPr/>
        </p:nvSpPr>
        <p:spPr>
          <a:xfrm flipH="1">
            <a:off x="7007074" y="-203925"/>
            <a:ext cx="2157228" cy="5550721"/>
          </a:xfrm>
          <a:custGeom>
            <a:rect b="b" l="l" r="r" t="t"/>
            <a:pathLst>
              <a:path extrusionOk="0" h="86808" w="33737">
                <a:moveTo>
                  <a:pt x="1" y="0"/>
                </a:moveTo>
                <a:lnTo>
                  <a:pt x="118" y="86808"/>
                </a:lnTo>
                <a:cubicBezTo>
                  <a:pt x="8000" y="86652"/>
                  <a:pt x="13600" y="81715"/>
                  <a:pt x="15649" y="79530"/>
                </a:cubicBezTo>
                <a:cubicBezTo>
                  <a:pt x="17678" y="77364"/>
                  <a:pt x="23415" y="75452"/>
                  <a:pt x="26849" y="70125"/>
                </a:cubicBezTo>
                <a:cubicBezTo>
                  <a:pt x="30283" y="64779"/>
                  <a:pt x="29912" y="62243"/>
                  <a:pt x="31824" y="52565"/>
                </a:cubicBezTo>
                <a:cubicBezTo>
                  <a:pt x="33736" y="42906"/>
                  <a:pt x="32390" y="34185"/>
                  <a:pt x="29698" y="28741"/>
                </a:cubicBezTo>
                <a:cubicBezTo>
                  <a:pt x="27044" y="23278"/>
                  <a:pt x="25795" y="17658"/>
                  <a:pt x="22361" y="14224"/>
                </a:cubicBezTo>
                <a:cubicBezTo>
                  <a:pt x="18927" y="10790"/>
                  <a:pt x="18654" y="11415"/>
                  <a:pt x="13347" y="6439"/>
                </a:cubicBezTo>
                <a:cubicBezTo>
                  <a:pt x="7649" y="1132"/>
                  <a:pt x="508" y="390"/>
                  <a:pt x="1" y="0"/>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flipH="1">
            <a:off x="8209576" y="1423928"/>
            <a:ext cx="417608" cy="585649"/>
          </a:xfrm>
          <a:custGeom>
            <a:rect b="b" l="l" r="r" t="t"/>
            <a:pathLst>
              <a:path extrusionOk="0" h="9159" w="6531">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flipH="1">
            <a:off x="8571235" y="3139831"/>
            <a:ext cx="397211" cy="599717"/>
          </a:xfrm>
          <a:custGeom>
            <a:rect b="b" l="l" r="r" t="t"/>
            <a:pathLst>
              <a:path extrusionOk="0" h="9379" w="6212">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flipH="1">
            <a:off x="8234769" y="2404873"/>
            <a:ext cx="169703" cy="909582"/>
          </a:xfrm>
          <a:custGeom>
            <a:rect b="b" l="l" r="r" t="t"/>
            <a:pathLst>
              <a:path extrusionOk="0" h="14225" w="2654">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flipH="1">
            <a:off x="8644002" y="1268292"/>
            <a:ext cx="515313" cy="1133381"/>
          </a:xfrm>
          <a:custGeom>
            <a:rect b="b" l="l" r="r" t="t"/>
            <a:pathLst>
              <a:path extrusionOk="0" h="17725" w="8059">
                <a:moveTo>
                  <a:pt x="1" y="0"/>
                </a:moveTo>
                <a:lnTo>
                  <a:pt x="1" y="5190"/>
                </a:lnTo>
                <a:cubicBezTo>
                  <a:pt x="820" y="5658"/>
                  <a:pt x="1815" y="6615"/>
                  <a:pt x="2166" y="8507"/>
                </a:cubicBezTo>
                <a:cubicBezTo>
                  <a:pt x="2498" y="10419"/>
                  <a:pt x="3220" y="11785"/>
                  <a:pt x="3864" y="13073"/>
                </a:cubicBezTo>
                <a:cubicBezTo>
                  <a:pt x="4508" y="14361"/>
                  <a:pt x="4683" y="17580"/>
                  <a:pt x="5230" y="17717"/>
                </a:cubicBezTo>
                <a:cubicBezTo>
                  <a:pt x="5255" y="17722"/>
                  <a:pt x="5281" y="17725"/>
                  <a:pt x="5305" y="17725"/>
                </a:cubicBezTo>
                <a:cubicBezTo>
                  <a:pt x="5822" y="17725"/>
                  <a:pt x="6079" y="16562"/>
                  <a:pt x="5464" y="14848"/>
                </a:cubicBezTo>
                <a:cubicBezTo>
                  <a:pt x="4820" y="13073"/>
                  <a:pt x="5113" y="12956"/>
                  <a:pt x="5581" y="12117"/>
                </a:cubicBezTo>
                <a:cubicBezTo>
                  <a:pt x="6010" y="11297"/>
                  <a:pt x="3513" y="8312"/>
                  <a:pt x="3962" y="7102"/>
                </a:cubicBezTo>
                <a:cubicBezTo>
                  <a:pt x="4070" y="6817"/>
                  <a:pt x="4249" y="6711"/>
                  <a:pt x="4472" y="6711"/>
                </a:cubicBezTo>
                <a:cubicBezTo>
                  <a:pt x="5106" y="6711"/>
                  <a:pt x="6093" y="7567"/>
                  <a:pt x="6815" y="7567"/>
                </a:cubicBezTo>
                <a:cubicBezTo>
                  <a:pt x="6932" y="7567"/>
                  <a:pt x="7042" y="7545"/>
                  <a:pt x="7142" y="7493"/>
                </a:cubicBezTo>
                <a:cubicBezTo>
                  <a:pt x="8059" y="7005"/>
                  <a:pt x="6400" y="6010"/>
                  <a:pt x="5308" y="5171"/>
                </a:cubicBezTo>
                <a:cubicBezTo>
                  <a:pt x="4215" y="4351"/>
                  <a:pt x="3123" y="2927"/>
                  <a:pt x="2303" y="1620"/>
                </a:cubicBezTo>
                <a:cubicBezTo>
                  <a:pt x="1503" y="293"/>
                  <a:pt x="1" y="0"/>
                  <a:pt x="1"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flipH="1">
            <a:off x="7861729" y="2506798"/>
            <a:ext cx="766223" cy="1714938"/>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flipH="1">
            <a:off x="7726426" y="558975"/>
            <a:ext cx="978832" cy="1211966"/>
          </a:xfrm>
          <a:custGeom>
            <a:rect b="b" l="l" r="r" t="t"/>
            <a:pathLst>
              <a:path extrusionOk="0" h="18954" w="15308">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flipH="1" rot="-947843">
            <a:off x="7116754" y="3615148"/>
            <a:ext cx="766224" cy="1714940"/>
          </a:xfrm>
          <a:custGeom>
            <a:rect b="b" l="l" r="r" t="t"/>
            <a:pathLst>
              <a:path extrusionOk="0" h="26820" w="11983">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3"/>
          <p:cNvSpPr/>
          <p:nvPr/>
        </p:nvSpPr>
        <p:spPr>
          <a:xfrm flipH="1">
            <a:off x="-264362" y="705725"/>
            <a:ext cx="1099639" cy="3053761"/>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3"/>
          <p:cNvSpPr/>
          <p:nvPr/>
        </p:nvSpPr>
        <p:spPr>
          <a:xfrm flipH="1" rot="2876189">
            <a:off x="16261" y="3858967"/>
            <a:ext cx="962943" cy="810279"/>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88D3">
              <a:alpha val="151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flipH="1" rot="929600">
            <a:off x="-243561" y="4093335"/>
            <a:ext cx="1145950" cy="1283284"/>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flipH="1">
            <a:off x="-43949" y="-128325"/>
            <a:ext cx="879234" cy="2018630"/>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3"/>
          <p:cNvSpPr txBox="1"/>
          <p:nvPr>
            <p:ph type="ctrTitle"/>
          </p:nvPr>
        </p:nvSpPr>
        <p:spPr>
          <a:xfrm>
            <a:off x="141850" y="789139"/>
            <a:ext cx="4940100" cy="733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64" name="Google Shape;964;p33"/>
          <p:cNvSpPr txBox="1"/>
          <p:nvPr>
            <p:ph idx="1" type="subTitle"/>
          </p:nvPr>
        </p:nvSpPr>
        <p:spPr>
          <a:xfrm>
            <a:off x="871450" y="2320438"/>
            <a:ext cx="3480900" cy="112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65" name="Google Shape;965;p33"/>
          <p:cNvSpPr txBox="1"/>
          <p:nvPr/>
        </p:nvSpPr>
        <p:spPr>
          <a:xfrm>
            <a:off x="678550" y="3390038"/>
            <a:ext cx="3798300" cy="705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Barlow Light"/>
                <a:ea typeface="Barlow Light"/>
                <a:cs typeface="Barlow Light"/>
                <a:sym typeface="Barlow Light"/>
              </a:rPr>
              <a:t>CREDITS: This presentation template was created by </a:t>
            </a:r>
            <a:r>
              <a:rPr b="1" lang="en" sz="1200">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dk1"/>
                </a:solidFill>
                <a:latin typeface="Barlow Light"/>
                <a:ea typeface="Barlow Light"/>
                <a:cs typeface="Barlow Light"/>
                <a:sym typeface="Barlow Light"/>
              </a:rPr>
              <a:t>, including icons by </a:t>
            </a:r>
            <a:r>
              <a:rPr b="1" lang="en" sz="1200">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lang="en" sz="1200">
                <a:solidFill>
                  <a:schemeClr val="dk1"/>
                </a:solidFill>
                <a:latin typeface="Barlow Light"/>
                <a:ea typeface="Barlow Light"/>
                <a:cs typeface="Barlow Light"/>
                <a:sym typeface="Barlow Light"/>
              </a:rPr>
              <a:t>, and infographics &amp; images by </a:t>
            </a:r>
            <a:r>
              <a:rPr b="1" lang="en" sz="1200">
                <a:solidFill>
                  <a:schemeClr val="dk1"/>
                </a:solidFill>
                <a:uFill>
                  <a:noFill/>
                </a:uFill>
                <a:latin typeface="Barlow"/>
                <a:ea typeface="Barlow"/>
                <a:cs typeface="Barlow"/>
                <a:sym typeface="Barlow"/>
                <a:hlinkClick r:id="rId4">
                  <a:extLst>
                    <a:ext uri="{A12FA001-AC4F-418D-AE19-62706E023703}">
                      <ahyp:hlinkClr val="tx"/>
                    </a:ext>
                  </a:extLst>
                </a:hlinkClick>
              </a:rPr>
              <a:t>Freepik</a:t>
            </a:r>
            <a:endParaRPr b="1" sz="1200">
              <a:solidFill>
                <a:schemeClr val="dk1"/>
              </a:solidFill>
              <a:latin typeface="Barlow"/>
              <a:ea typeface="Barlow"/>
              <a:cs typeface="Barlow"/>
              <a:sym typeface="Barlow"/>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bg>
      <p:bgPr>
        <a:gradFill>
          <a:gsLst>
            <a:gs pos="0">
              <a:schemeClr val="dk2"/>
            </a:gs>
            <a:gs pos="100000">
              <a:schemeClr val="lt2"/>
            </a:gs>
          </a:gsLst>
          <a:lin ang="16198662" scaled="0"/>
        </a:gradFill>
      </p:bgPr>
    </p:bg>
    <p:spTree>
      <p:nvGrpSpPr>
        <p:cNvPr id="966" name="Shape 966"/>
        <p:cNvGrpSpPr/>
        <p:nvPr/>
      </p:nvGrpSpPr>
      <p:grpSpPr>
        <a:xfrm>
          <a:off x="0" y="0"/>
          <a:ext cx="0" cy="0"/>
          <a:chOff x="0" y="0"/>
          <a:chExt cx="0" cy="0"/>
        </a:xfrm>
      </p:grpSpPr>
      <p:sp>
        <p:nvSpPr>
          <p:cNvPr id="967" name="Google Shape;967;p34"/>
          <p:cNvSpPr/>
          <p:nvPr/>
        </p:nvSpPr>
        <p:spPr>
          <a:xfrm flipH="1" rot="10800000">
            <a:off x="8381513"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8705813"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rot="10800000">
            <a:off x="-7861" y="2307661"/>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rot="10800000">
            <a:off x="-5637"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flipH="1">
            <a:off x="774734" y="4593833"/>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flipH="1" rot="10800000">
            <a:off x="-18632" y="-2291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rot="9829011">
            <a:off x="7737065" y="4612328"/>
            <a:ext cx="880547" cy="740974"/>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flipH="1" rot="-9899975">
            <a:off x="8519425" y="-125508"/>
            <a:ext cx="697249" cy="780862"/>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34"/>
          <p:cNvGrpSpPr/>
          <p:nvPr/>
        </p:nvGrpSpPr>
        <p:grpSpPr>
          <a:xfrm>
            <a:off x="-1134868" y="-1133248"/>
            <a:ext cx="2274300" cy="2274300"/>
            <a:chOff x="-1087568" y="-1126448"/>
            <a:chExt cx="2274300" cy="2274300"/>
          </a:xfrm>
        </p:grpSpPr>
        <p:sp>
          <p:nvSpPr>
            <p:cNvPr id="976" name="Google Shape;976;p34"/>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 name="Google Shape;980;p34"/>
          <p:cNvSpPr/>
          <p:nvPr/>
        </p:nvSpPr>
        <p:spPr>
          <a:xfrm>
            <a:off x="8880475"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8430249"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flipH="1" rot="1705102">
            <a:off x="8518361" y="2682192"/>
            <a:ext cx="790824" cy="940802"/>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 name="Google Shape;983;p34"/>
          <p:cNvGrpSpPr/>
          <p:nvPr/>
        </p:nvGrpSpPr>
        <p:grpSpPr>
          <a:xfrm>
            <a:off x="8020382" y="-1133248"/>
            <a:ext cx="2274300" cy="2274300"/>
            <a:chOff x="-1087568" y="-1126448"/>
            <a:chExt cx="2274300" cy="2274300"/>
          </a:xfrm>
        </p:grpSpPr>
        <p:sp>
          <p:nvSpPr>
            <p:cNvPr id="984" name="Google Shape;984;p34"/>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4"/>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4"/>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4"/>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34"/>
          <p:cNvSpPr/>
          <p:nvPr/>
        </p:nvSpPr>
        <p:spPr>
          <a:xfrm>
            <a:off x="411875" y="473134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483400" y="960875"/>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805475" y="1394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8614400"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4"/>
          <p:cNvSpPr/>
          <p:nvPr/>
        </p:nvSpPr>
        <p:spPr>
          <a:xfrm>
            <a:off x="8854011" y="104203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4"/>
          <p:cNvSpPr/>
          <p:nvPr/>
        </p:nvSpPr>
        <p:spPr>
          <a:xfrm>
            <a:off x="1683050" y="475518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4"/>
          <p:cNvSpPr/>
          <p:nvPr/>
        </p:nvSpPr>
        <p:spPr>
          <a:xfrm>
            <a:off x="302463" y="279448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1">
    <p:bg>
      <p:bgPr>
        <a:gradFill>
          <a:gsLst>
            <a:gs pos="0">
              <a:schemeClr val="dk2"/>
            </a:gs>
            <a:gs pos="100000">
              <a:schemeClr val="lt2"/>
            </a:gs>
          </a:gsLst>
          <a:lin ang="5400700" scaled="0"/>
        </a:gradFill>
      </p:bgPr>
    </p:bg>
    <p:spTree>
      <p:nvGrpSpPr>
        <p:cNvPr id="995" name="Shape 995"/>
        <p:cNvGrpSpPr/>
        <p:nvPr/>
      </p:nvGrpSpPr>
      <p:grpSpPr>
        <a:xfrm>
          <a:off x="0" y="0"/>
          <a:ext cx="0" cy="0"/>
          <a:chOff x="0" y="0"/>
          <a:chExt cx="0" cy="0"/>
        </a:xfrm>
      </p:grpSpPr>
      <p:sp>
        <p:nvSpPr>
          <p:cNvPr id="996" name="Google Shape;996;p35"/>
          <p:cNvSpPr/>
          <p:nvPr/>
        </p:nvSpPr>
        <p:spPr>
          <a:xfrm>
            <a:off x="8443992"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7583971"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rot="-929517">
            <a:off x="8446483"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8336604"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26223"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69881"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31375"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4181"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35"/>
          <p:cNvGrpSpPr/>
          <p:nvPr/>
        </p:nvGrpSpPr>
        <p:grpSpPr>
          <a:xfrm>
            <a:off x="-1087568" y="-1126448"/>
            <a:ext cx="2274300" cy="2274300"/>
            <a:chOff x="-1087568" y="-1126448"/>
            <a:chExt cx="2274300" cy="2274300"/>
          </a:xfrm>
        </p:grpSpPr>
        <p:sp>
          <p:nvSpPr>
            <p:cNvPr id="1005" name="Google Shape;1005;p35"/>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35"/>
          <p:cNvGrpSpPr/>
          <p:nvPr/>
        </p:nvGrpSpPr>
        <p:grpSpPr>
          <a:xfrm>
            <a:off x="8000382" y="4004977"/>
            <a:ext cx="2274300" cy="2274300"/>
            <a:chOff x="-1087568" y="-1126448"/>
            <a:chExt cx="2274300" cy="2274300"/>
          </a:xfrm>
        </p:grpSpPr>
        <p:sp>
          <p:nvSpPr>
            <p:cNvPr id="1010" name="Google Shape;1010;p35"/>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35"/>
          <p:cNvSpPr/>
          <p:nvPr/>
        </p:nvSpPr>
        <p:spPr>
          <a:xfrm>
            <a:off x="855300" y="146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8874400"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327950" y="440282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442100"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8699738"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125200"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8424174"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8608325"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8920738"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78863"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2553123" y="481462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735702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_1">
    <p:bg>
      <p:bgPr>
        <a:gradFill>
          <a:gsLst>
            <a:gs pos="0">
              <a:schemeClr val="dk2"/>
            </a:gs>
            <a:gs pos="100000">
              <a:schemeClr val="lt2"/>
            </a:gs>
          </a:gsLst>
          <a:lin ang="18900732" scaled="0"/>
        </a:gradFill>
      </p:bgPr>
    </p:bg>
    <p:spTree>
      <p:nvGrpSpPr>
        <p:cNvPr id="1026" name="Shape 1026"/>
        <p:cNvGrpSpPr/>
        <p:nvPr/>
      </p:nvGrpSpPr>
      <p:grpSpPr>
        <a:xfrm>
          <a:off x="0" y="0"/>
          <a:ext cx="0" cy="0"/>
          <a:chOff x="0" y="0"/>
          <a:chExt cx="0" cy="0"/>
        </a:xfrm>
      </p:grpSpPr>
      <p:sp>
        <p:nvSpPr>
          <p:cNvPr id="1027" name="Google Shape;1027;p36"/>
          <p:cNvSpPr/>
          <p:nvPr/>
        </p:nvSpPr>
        <p:spPr>
          <a:xfrm>
            <a:off x="6707050" y="2554322"/>
            <a:ext cx="26641" cy="29978"/>
          </a:xfrm>
          <a:custGeom>
            <a:rect b="b" l="l" r="r" t="t"/>
            <a:pathLst>
              <a:path extrusionOk="0" h="476" w="423">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flipH="1">
            <a:off x="71330" y="488492"/>
            <a:ext cx="5223" cy="36560"/>
          </a:xfrm>
          <a:custGeom>
            <a:rect b="b" l="l" r="r" t="t"/>
            <a:pathLst>
              <a:path extrusionOk="0" h="224" w="32">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9" name="Google Shape;1029;p36"/>
          <p:cNvSpPr/>
          <p:nvPr/>
        </p:nvSpPr>
        <p:spPr>
          <a:xfrm flipH="1">
            <a:off x="-7861"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flipH="1">
            <a:off x="673855"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flipH="1" rot="929517">
            <a:off x="-5379"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flipH="1">
            <a:off x="-5637"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flipH="1">
            <a:off x="8438476"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flipH="1">
            <a:off x="8636234"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flipH="1">
            <a:off x="8467543"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flipH="1">
            <a:off x="8460328"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36"/>
          <p:cNvGrpSpPr/>
          <p:nvPr/>
        </p:nvGrpSpPr>
        <p:grpSpPr>
          <a:xfrm flipH="1">
            <a:off x="7951632" y="-1126448"/>
            <a:ext cx="2274300" cy="2274300"/>
            <a:chOff x="-1087568" y="-1126448"/>
            <a:chExt cx="2274300" cy="2274300"/>
          </a:xfrm>
        </p:grpSpPr>
        <p:sp>
          <p:nvSpPr>
            <p:cNvPr id="1038" name="Google Shape;1038;p3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36"/>
          <p:cNvGrpSpPr/>
          <p:nvPr/>
        </p:nvGrpSpPr>
        <p:grpSpPr>
          <a:xfrm flipH="1">
            <a:off x="-1136318" y="4004977"/>
            <a:ext cx="2274300" cy="2274300"/>
            <a:chOff x="-1087568" y="-1126448"/>
            <a:chExt cx="2274300" cy="2274300"/>
          </a:xfrm>
        </p:grpSpPr>
        <p:sp>
          <p:nvSpPr>
            <p:cNvPr id="1043" name="Google Shape;1043;p3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36"/>
          <p:cNvSpPr/>
          <p:nvPr/>
        </p:nvSpPr>
        <p:spPr>
          <a:xfrm flipH="1">
            <a:off x="8092314" y="146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6"/>
          <p:cNvSpPr/>
          <p:nvPr/>
        </p:nvSpPr>
        <p:spPr>
          <a:xfrm flipH="1">
            <a:off x="111264"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6"/>
          <p:cNvSpPr/>
          <p:nvPr/>
        </p:nvSpPr>
        <p:spPr>
          <a:xfrm flipH="1">
            <a:off x="470014" y="15826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6"/>
          <p:cNvSpPr/>
          <p:nvPr/>
        </p:nvSpPr>
        <p:spPr>
          <a:xfrm flipH="1">
            <a:off x="8781413" y="210775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6"/>
          <p:cNvSpPr/>
          <p:nvPr/>
        </p:nvSpPr>
        <p:spPr>
          <a:xfrm flipH="1">
            <a:off x="8636238"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6"/>
          <p:cNvSpPr/>
          <p:nvPr/>
        </p:nvSpPr>
        <p:spPr>
          <a:xfrm flipH="1">
            <a:off x="247877"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6"/>
          <p:cNvSpPr/>
          <p:nvPr/>
        </p:nvSpPr>
        <p:spPr>
          <a:xfrm flipH="1">
            <a:off x="8953138"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6"/>
          <p:cNvSpPr/>
          <p:nvPr/>
        </p:nvSpPr>
        <p:spPr>
          <a:xfrm flipH="1">
            <a:off x="594661"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6"/>
          <p:cNvSpPr/>
          <p:nvPr/>
        </p:nvSpPr>
        <p:spPr>
          <a:xfrm flipH="1">
            <a:off x="470013"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6"/>
          <p:cNvSpPr/>
          <p:nvPr/>
        </p:nvSpPr>
        <p:spPr>
          <a:xfrm flipH="1">
            <a:off x="157601"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6"/>
          <p:cNvSpPr/>
          <p:nvPr/>
        </p:nvSpPr>
        <p:spPr>
          <a:xfrm flipH="1">
            <a:off x="8906802"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6"/>
          <p:cNvSpPr/>
          <p:nvPr/>
        </p:nvSpPr>
        <p:spPr>
          <a:xfrm flipH="1">
            <a:off x="7251873" y="47925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6"/>
          <p:cNvSpPr/>
          <p:nvPr/>
        </p:nvSpPr>
        <p:spPr>
          <a:xfrm flipH="1">
            <a:off x="166182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8_2">
    <p:bg>
      <p:bgPr>
        <a:gradFill>
          <a:gsLst>
            <a:gs pos="0">
              <a:schemeClr val="dk2"/>
            </a:gs>
            <a:gs pos="100000">
              <a:schemeClr val="lt2"/>
            </a:gs>
          </a:gsLst>
          <a:lin ang="5400700" scaled="0"/>
        </a:gradFill>
      </p:bgPr>
    </p:bg>
    <p:spTree>
      <p:nvGrpSpPr>
        <p:cNvPr id="1060" name="Shape 1060"/>
        <p:cNvGrpSpPr/>
        <p:nvPr/>
      </p:nvGrpSpPr>
      <p:grpSpPr>
        <a:xfrm>
          <a:off x="0" y="0"/>
          <a:ext cx="0" cy="0"/>
          <a:chOff x="0" y="0"/>
          <a:chExt cx="0" cy="0"/>
        </a:xfrm>
      </p:grpSpPr>
      <p:sp>
        <p:nvSpPr>
          <p:cNvPr id="1061" name="Google Shape;1061;p37"/>
          <p:cNvSpPr/>
          <p:nvPr/>
        </p:nvSpPr>
        <p:spPr>
          <a:xfrm rot="-5400000">
            <a:off x="7775776" y="779191"/>
            <a:ext cx="1042631" cy="87733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7"/>
          <p:cNvSpPr/>
          <p:nvPr/>
        </p:nvSpPr>
        <p:spPr>
          <a:xfrm rot="-5400000">
            <a:off x="3583353" y="-4150160"/>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7"/>
          <p:cNvSpPr/>
          <p:nvPr/>
        </p:nvSpPr>
        <p:spPr>
          <a:xfrm rot="-6329527">
            <a:off x="8219975"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7"/>
          <p:cNvSpPr/>
          <p:nvPr/>
        </p:nvSpPr>
        <p:spPr>
          <a:xfrm rot="-5400000">
            <a:off x="259780" y="-555938"/>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7"/>
          <p:cNvSpPr/>
          <p:nvPr/>
        </p:nvSpPr>
        <p:spPr>
          <a:xfrm rot="-538079">
            <a:off x="8437704" y="1391351"/>
            <a:ext cx="1019033" cy="857448"/>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7"/>
          <p:cNvSpPr/>
          <p:nvPr/>
        </p:nvSpPr>
        <p:spPr>
          <a:xfrm rot="-9560681">
            <a:off x="2271856" y="-161951"/>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7"/>
          <p:cNvSpPr/>
          <p:nvPr/>
        </p:nvSpPr>
        <p:spPr>
          <a:xfrm rot="5400000">
            <a:off x="282534" y="3466895"/>
            <a:ext cx="1042631" cy="87733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7"/>
          <p:cNvSpPr/>
          <p:nvPr/>
        </p:nvSpPr>
        <p:spPr>
          <a:xfrm rot="5400000">
            <a:off x="3677205" y="-18397"/>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7"/>
          <p:cNvSpPr/>
          <p:nvPr/>
        </p:nvSpPr>
        <p:spPr>
          <a:xfrm rot="4470473">
            <a:off x="-168950"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7"/>
          <p:cNvSpPr/>
          <p:nvPr/>
        </p:nvSpPr>
        <p:spPr>
          <a:xfrm rot="5400000">
            <a:off x="802475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7"/>
          <p:cNvSpPr/>
          <p:nvPr/>
        </p:nvSpPr>
        <p:spPr>
          <a:xfrm rot="10261921">
            <a:off x="-355796" y="2874620"/>
            <a:ext cx="1019033" cy="857448"/>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7"/>
          <p:cNvSpPr/>
          <p:nvPr/>
        </p:nvSpPr>
        <p:spPr>
          <a:xfrm rot="1239319">
            <a:off x="6027326"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 name="Google Shape;1073;p37"/>
          <p:cNvGrpSpPr/>
          <p:nvPr/>
        </p:nvGrpSpPr>
        <p:grpSpPr>
          <a:xfrm>
            <a:off x="-1074487" y="-989812"/>
            <a:ext cx="11292974" cy="7049036"/>
            <a:chOff x="-1074487" y="-989812"/>
            <a:chExt cx="11292974" cy="7049036"/>
          </a:xfrm>
        </p:grpSpPr>
        <p:grpSp>
          <p:nvGrpSpPr>
            <p:cNvPr id="1074" name="Google Shape;1074;p37"/>
            <p:cNvGrpSpPr/>
            <p:nvPr/>
          </p:nvGrpSpPr>
          <p:grpSpPr>
            <a:xfrm>
              <a:off x="7476363" y="3317101"/>
              <a:ext cx="2742124" cy="2742124"/>
              <a:chOff x="-1087568" y="-1126448"/>
              <a:chExt cx="2274300" cy="2274300"/>
            </a:xfrm>
          </p:grpSpPr>
          <p:sp>
            <p:nvSpPr>
              <p:cNvPr id="1075" name="Google Shape;1075;p37"/>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7"/>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7"/>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7"/>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37"/>
            <p:cNvGrpSpPr/>
            <p:nvPr/>
          </p:nvGrpSpPr>
          <p:grpSpPr>
            <a:xfrm>
              <a:off x="-1074487" y="-989812"/>
              <a:ext cx="2742124" cy="2742124"/>
              <a:chOff x="-1087568" y="-1126448"/>
              <a:chExt cx="2274300" cy="2274300"/>
            </a:xfrm>
          </p:grpSpPr>
          <p:sp>
            <p:nvSpPr>
              <p:cNvPr id="1080" name="Google Shape;1080;p37"/>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7"/>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7"/>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7"/>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37"/>
          <p:cNvSpPr/>
          <p:nvPr/>
        </p:nvSpPr>
        <p:spPr>
          <a:xfrm flipH="1">
            <a:off x="7667675" y="371643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7"/>
          <p:cNvSpPr/>
          <p:nvPr/>
        </p:nvSpPr>
        <p:spPr>
          <a:xfrm flipH="1">
            <a:off x="279638"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7"/>
          <p:cNvSpPr/>
          <p:nvPr/>
        </p:nvSpPr>
        <p:spPr>
          <a:xfrm flipH="1">
            <a:off x="575669" y="35867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7"/>
          <p:cNvSpPr/>
          <p:nvPr/>
        </p:nvSpPr>
        <p:spPr>
          <a:xfrm flipH="1">
            <a:off x="624450" y="15980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7"/>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7"/>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7"/>
          <p:cNvSpPr/>
          <p:nvPr/>
        </p:nvSpPr>
        <p:spPr>
          <a:xfrm flipH="1">
            <a:off x="8668575" y="37410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7"/>
          <p:cNvSpPr/>
          <p:nvPr/>
        </p:nvSpPr>
        <p:spPr>
          <a:xfrm flipH="1">
            <a:off x="2410371" y="3432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7"/>
          <p:cNvSpPr/>
          <p:nvPr/>
        </p:nvSpPr>
        <p:spPr>
          <a:xfrm flipH="1">
            <a:off x="7294602" y="49180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7"/>
          <p:cNvSpPr/>
          <p:nvPr/>
        </p:nvSpPr>
        <p:spPr>
          <a:xfrm flipH="1">
            <a:off x="8288794" y="440283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7"/>
          <p:cNvSpPr/>
          <p:nvPr/>
        </p:nvSpPr>
        <p:spPr>
          <a:xfrm flipH="1">
            <a:off x="8337588" y="74063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7"/>
          <p:cNvSpPr/>
          <p:nvPr/>
        </p:nvSpPr>
        <p:spPr>
          <a:xfrm flipH="1">
            <a:off x="7858427" y="2986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7"/>
          <p:cNvSpPr/>
          <p:nvPr/>
        </p:nvSpPr>
        <p:spPr>
          <a:xfrm flipH="1">
            <a:off x="8856485"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dk2"/>
            </a:gs>
            <a:gs pos="100000">
              <a:schemeClr val="lt2"/>
            </a:gs>
          </a:gsLst>
          <a:lin ang="16200038" scaled="0"/>
        </a:gradFill>
      </p:bgPr>
    </p:bg>
    <p:spTree>
      <p:nvGrpSpPr>
        <p:cNvPr id="94" name="Shape 94"/>
        <p:cNvGrpSpPr/>
        <p:nvPr/>
      </p:nvGrpSpPr>
      <p:grpSpPr>
        <a:xfrm>
          <a:off x="0" y="0"/>
          <a:ext cx="0" cy="0"/>
          <a:chOff x="0" y="0"/>
          <a:chExt cx="0" cy="0"/>
        </a:xfrm>
      </p:grpSpPr>
      <p:sp>
        <p:nvSpPr>
          <p:cNvPr id="95" name="Google Shape;95;p5"/>
          <p:cNvSpPr txBox="1"/>
          <p:nvPr>
            <p:ph idx="1" type="subTitle"/>
          </p:nvPr>
        </p:nvSpPr>
        <p:spPr>
          <a:xfrm>
            <a:off x="1006338" y="2420600"/>
            <a:ext cx="3269700" cy="52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 name="Google Shape;96;p5"/>
          <p:cNvSpPr txBox="1"/>
          <p:nvPr>
            <p:ph idx="2" type="subTitle"/>
          </p:nvPr>
        </p:nvSpPr>
        <p:spPr>
          <a:xfrm>
            <a:off x="1272600" y="2800150"/>
            <a:ext cx="27372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7" name="Google Shape;97;p5"/>
          <p:cNvSpPr txBox="1"/>
          <p:nvPr>
            <p:ph type="title"/>
          </p:nvPr>
        </p:nvSpPr>
        <p:spPr>
          <a:xfrm>
            <a:off x="716800" y="457275"/>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5"/>
          <p:cNvSpPr txBox="1"/>
          <p:nvPr>
            <p:ph idx="3" type="subTitle"/>
          </p:nvPr>
        </p:nvSpPr>
        <p:spPr>
          <a:xfrm>
            <a:off x="4867963" y="2420600"/>
            <a:ext cx="3269700" cy="52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 name="Google Shape;99;p5"/>
          <p:cNvSpPr txBox="1"/>
          <p:nvPr>
            <p:ph idx="4" type="subTitle"/>
          </p:nvPr>
        </p:nvSpPr>
        <p:spPr>
          <a:xfrm>
            <a:off x="5134225" y="2800150"/>
            <a:ext cx="27372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0" name="Google Shape;100;p5"/>
          <p:cNvSpPr/>
          <p:nvPr/>
        </p:nvSpPr>
        <p:spPr>
          <a:xfrm>
            <a:off x="1340206" y="260785"/>
            <a:ext cx="11424" cy="7332"/>
          </a:xfrm>
          <a:custGeom>
            <a:rect b="b" l="l" r="r" t="t"/>
            <a:pathLst>
              <a:path extrusionOk="0" h="129" w="201">
                <a:moveTo>
                  <a:pt x="1" y="1"/>
                </a:moveTo>
                <a:lnTo>
                  <a:pt x="1" y="1"/>
                </a:lnTo>
                <a:cubicBezTo>
                  <a:pt x="67" y="42"/>
                  <a:pt x="139" y="83"/>
                  <a:pt x="200" y="129"/>
                </a:cubicBezTo>
                <a:cubicBezTo>
                  <a:pt x="139" y="83"/>
                  <a:pt x="72" y="42"/>
                  <a:pt x="1"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1233578" y="226795"/>
            <a:ext cx="7900" cy="625"/>
          </a:xfrm>
          <a:custGeom>
            <a:rect b="b" l="l" r="r" t="t"/>
            <a:pathLst>
              <a:path extrusionOk="0" h="11" w="139">
                <a:moveTo>
                  <a:pt x="0" y="1"/>
                </a:moveTo>
                <a:cubicBezTo>
                  <a:pt x="38" y="5"/>
                  <a:pt x="80" y="6"/>
                  <a:pt x="117" y="9"/>
                </a:cubicBezTo>
                <a:lnTo>
                  <a:pt x="117" y="9"/>
                </a:lnTo>
                <a:cubicBezTo>
                  <a:pt x="75" y="4"/>
                  <a:pt x="40" y="1"/>
                  <a:pt x="0" y="1"/>
                </a:cubicBezTo>
                <a:close/>
                <a:moveTo>
                  <a:pt x="117" y="9"/>
                </a:moveTo>
                <a:cubicBezTo>
                  <a:pt x="124" y="9"/>
                  <a:pt x="131" y="10"/>
                  <a:pt x="138" y="11"/>
                </a:cubicBezTo>
                <a:cubicBezTo>
                  <a:pt x="131" y="10"/>
                  <a:pt x="124" y="9"/>
                  <a:pt x="117" y="9"/>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1328611" y="254419"/>
            <a:ext cx="8468" cy="4718"/>
          </a:xfrm>
          <a:custGeom>
            <a:rect b="b" l="l" r="r" t="t"/>
            <a:pathLst>
              <a:path extrusionOk="0" h="83" w="149">
                <a:moveTo>
                  <a:pt x="0" y="1"/>
                </a:moveTo>
                <a:cubicBezTo>
                  <a:pt x="51" y="26"/>
                  <a:pt x="97" y="52"/>
                  <a:pt x="148" y="82"/>
                </a:cubicBezTo>
                <a:cubicBezTo>
                  <a:pt x="102" y="52"/>
                  <a:pt x="51" y="26"/>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1352426" y="268344"/>
            <a:ext cx="10230" cy="7332"/>
          </a:xfrm>
          <a:custGeom>
            <a:rect b="b" l="l" r="r" t="t"/>
            <a:pathLst>
              <a:path extrusionOk="0" h="129" w="180">
                <a:moveTo>
                  <a:pt x="0" y="1"/>
                </a:moveTo>
                <a:cubicBezTo>
                  <a:pt x="62" y="47"/>
                  <a:pt x="118" y="88"/>
                  <a:pt x="179" y="129"/>
                </a:cubicBezTo>
                <a:cubicBezTo>
                  <a:pt x="118" y="88"/>
                  <a:pt x="57" y="42"/>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1261201" y="230319"/>
            <a:ext cx="7900" cy="1762"/>
          </a:xfrm>
          <a:custGeom>
            <a:rect b="b" l="l" r="r" t="t"/>
            <a:pathLst>
              <a:path extrusionOk="0" h="31" w="139">
                <a:moveTo>
                  <a:pt x="0" y="0"/>
                </a:moveTo>
                <a:cubicBezTo>
                  <a:pt x="46" y="5"/>
                  <a:pt x="97" y="21"/>
                  <a:pt x="138" y="31"/>
                </a:cubicBezTo>
                <a:cubicBezTo>
                  <a:pt x="97" y="21"/>
                  <a:pt x="46" y="5"/>
                  <a:pt x="0"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1247503" y="228273"/>
            <a:ext cx="7900" cy="909"/>
          </a:xfrm>
          <a:custGeom>
            <a:rect b="b" l="l" r="r" t="t"/>
            <a:pathLst>
              <a:path extrusionOk="0" h="16" w="139">
                <a:moveTo>
                  <a:pt x="1" y="0"/>
                </a:moveTo>
                <a:lnTo>
                  <a:pt x="139" y="16"/>
                </a:ln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1274274" y="233218"/>
            <a:ext cx="11651" cy="3240"/>
          </a:xfrm>
          <a:custGeom>
            <a:rect b="b" l="l" r="r" t="t"/>
            <a:pathLst>
              <a:path extrusionOk="0" h="57" w="205">
                <a:moveTo>
                  <a:pt x="0" y="0"/>
                </a:moveTo>
                <a:cubicBezTo>
                  <a:pt x="72" y="21"/>
                  <a:pt x="133" y="41"/>
                  <a:pt x="205" y="56"/>
                </a:cubicBezTo>
                <a:cubicBezTo>
                  <a:pt x="138" y="41"/>
                  <a:pt x="72" y="21"/>
                  <a:pt x="0"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1316959" y="248621"/>
            <a:ext cx="7332" cy="3524"/>
          </a:xfrm>
          <a:custGeom>
            <a:rect b="b" l="l" r="r" t="t"/>
            <a:pathLst>
              <a:path extrusionOk="0" h="62" w="129">
                <a:moveTo>
                  <a:pt x="1" y="0"/>
                </a:moveTo>
                <a:cubicBezTo>
                  <a:pt x="47" y="16"/>
                  <a:pt x="88" y="36"/>
                  <a:pt x="128" y="62"/>
                </a:cubicBezTo>
                <a:cubicBezTo>
                  <a:pt x="88" y="36"/>
                  <a:pt x="47" y="16"/>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1290245" y="237879"/>
            <a:ext cx="9037" cy="3524"/>
          </a:xfrm>
          <a:custGeom>
            <a:rect b="b" l="l" r="r" t="t"/>
            <a:pathLst>
              <a:path extrusionOk="0" h="62" w="159">
                <a:moveTo>
                  <a:pt x="0" y="0"/>
                </a:moveTo>
                <a:lnTo>
                  <a:pt x="0" y="0"/>
                </a:lnTo>
                <a:cubicBezTo>
                  <a:pt x="51" y="20"/>
                  <a:pt x="108" y="41"/>
                  <a:pt x="159" y="61"/>
                </a:cubicBezTo>
                <a:cubicBezTo>
                  <a:pt x="108" y="41"/>
                  <a:pt x="57" y="20"/>
                  <a:pt x="0"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1304455" y="243108"/>
            <a:ext cx="7332" cy="2956"/>
          </a:xfrm>
          <a:custGeom>
            <a:rect b="b" l="l" r="r" t="t"/>
            <a:pathLst>
              <a:path extrusionOk="0" h="52" w="129">
                <a:moveTo>
                  <a:pt x="1" y="0"/>
                </a:moveTo>
                <a:cubicBezTo>
                  <a:pt x="42" y="21"/>
                  <a:pt x="88" y="36"/>
                  <a:pt x="129" y="51"/>
                </a:cubicBezTo>
                <a:cubicBezTo>
                  <a:pt x="88" y="36"/>
                  <a:pt x="42" y="21"/>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1217266" y="225942"/>
            <a:ext cx="10230" cy="341"/>
          </a:xfrm>
          <a:custGeom>
            <a:rect b="b" l="l" r="r" t="t"/>
            <a:pathLst>
              <a:path extrusionOk="0" h="6" w="180">
                <a:moveTo>
                  <a:pt x="1" y="0"/>
                </a:moveTo>
                <a:cubicBezTo>
                  <a:pt x="62" y="0"/>
                  <a:pt x="119" y="0"/>
                  <a:pt x="180" y="6"/>
                </a:cubicBezTo>
                <a:cubicBezTo>
                  <a:pt x="119" y="0"/>
                  <a:pt x="62" y="0"/>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1351573" y="268060"/>
            <a:ext cx="909" cy="341"/>
          </a:xfrm>
          <a:custGeom>
            <a:rect b="b" l="l" r="r" t="t"/>
            <a:pathLst>
              <a:path extrusionOk="0" h="6" w="16">
                <a:moveTo>
                  <a:pt x="0" y="1"/>
                </a:moveTo>
                <a:cubicBezTo>
                  <a:pt x="5" y="1"/>
                  <a:pt x="5" y="6"/>
                  <a:pt x="15" y="6"/>
                </a:cubicBezTo>
                <a:cubicBezTo>
                  <a:pt x="5" y="1"/>
                  <a:pt x="5" y="1"/>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1312014" y="246291"/>
            <a:ext cx="5001" cy="2387"/>
          </a:xfrm>
          <a:custGeom>
            <a:rect b="b" l="l" r="r" t="t"/>
            <a:pathLst>
              <a:path extrusionOk="0" h="42" w="88">
                <a:moveTo>
                  <a:pt x="1" y="0"/>
                </a:moveTo>
                <a:cubicBezTo>
                  <a:pt x="31" y="16"/>
                  <a:pt x="57" y="26"/>
                  <a:pt x="88" y="41"/>
                </a:cubicBezTo>
                <a:cubicBezTo>
                  <a:pt x="57" y="26"/>
                  <a:pt x="31" y="16"/>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1324234" y="252088"/>
            <a:ext cx="5001" cy="2387"/>
          </a:xfrm>
          <a:custGeom>
            <a:rect b="b" l="l" r="r" t="t"/>
            <a:pathLst>
              <a:path extrusionOk="0" h="42" w="88">
                <a:moveTo>
                  <a:pt x="0" y="1"/>
                </a:moveTo>
                <a:cubicBezTo>
                  <a:pt x="26" y="11"/>
                  <a:pt x="52" y="26"/>
                  <a:pt x="87" y="41"/>
                </a:cubicBezTo>
                <a:cubicBezTo>
                  <a:pt x="52" y="26"/>
                  <a:pt x="26" y="11"/>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1337023" y="259079"/>
            <a:ext cx="3240" cy="1762"/>
          </a:xfrm>
          <a:custGeom>
            <a:rect b="b" l="l" r="r" t="t"/>
            <a:pathLst>
              <a:path extrusionOk="0" h="31" w="57">
                <a:moveTo>
                  <a:pt x="0" y="0"/>
                </a:moveTo>
                <a:lnTo>
                  <a:pt x="0" y="0"/>
                </a:lnTo>
                <a:cubicBezTo>
                  <a:pt x="21" y="10"/>
                  <a:pt x="41" y="21"/>
                  <a:pt x="57" y="31"/>
                </a:cubicBezTo>
                <a:cubicBezTo>
                  <a:pt x="41" y="16"/>
                  <a:pt x="21" y="5"/>
                  <a:pt x="0"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1362600" y="275619"/>
            <a:ext cx="2103" cy="2103"/>
          </a:xfrm>
          <a:custGeom>
            <a:rect b="b" l="l" r="r" t="t"/>
            <a:pathLst>
              <a:path extrusionOk="0" h="37" w="37">
                <a:moveTo>
                  <a:pt x="0" y="1"/>
                </a:moveTo>
                <a:cubicBezTo>
                  <a:pt x="11" y="16"/>
                  <a:pt x="21" y="26"/>
                  <a:pt x="36" y="36"/>
                </a:cubicBezTo>
                <a:cubicBezTo>
                  <a:pt x="21" y="21"/>
                  <a:pt x="11" y="16"/>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1255347" y="229125"/>
            <a:ext cx="5854" cy="1250"/>
          </a:xfrm>
          <a:custGeom>
            <a:rect b="b" l="l" r="r" t="t"/>
            <a:pathLst>
              <a:path extrusionOk="0" h="22" w="103">
                <a:moveTo>
                  <a:pt x="1" y="1"/>
                </a:moveTo>
                <a:lnTo>
                  <a:pt x="1" y="1"/>
                </a:lnTo>
                <a:cubicBezTo>
                  <a:pt x="31" y="11"/>
                  <a:pt x="72" y="16"/>
                  <a:pt x="103" y="21"/>
                </a:cubicBezTo>
                <a:cubicBezTo>
                  <a:pt x="72" y="16"/>
                  <a:pt x="31" y="6"/>
                  <a:pt x="1"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1241422" y="227363"/>
            <a:ext cx="6138" cy="682"/>
          </a:xfrm>
          <a:custGeom>
            <a:rect b="b" l="l" r="r" t="t"/>
            <a:pathLst>
              <a:path extrusionOk="0" h="12" w="108">
                <a:moveTo>
                  <a:pt x="0" y="1"/>
                </a:moveTo>
                <a:cubicBezTo>
                  <a:pt x="41" y="6"/>
                  <a:pt x="72" y="6"/>
                  <a:pt x="108" y="11"/>
                </a:cubicBezTo>
                <a:cubicBezTo>
                  <a:pt x="72" y="6"/>
                  <a:pt x="36" y="1"/>
                  <a:pt x="0" y="1"/>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1227781" y="225942"/>
            <a:ext cx="5854" cy="341"/>
          </a:xfrm>
          <a:custGeom>
            <a:rect b="b" l="l" r="r" t="t"/>
            <a:pathLst>
              <a:path extrusionOk="0" h="6" w="103">
                <a:moveTo>
                  <a:pt x="0" y="0"/>
                </a:moveTo>
                <a:cubicBezTo>
                  <a:pt x="31" y="6"/>
                  <a:pt x="61" y="6"/>
                  <a:pt x="102" y="6"/>
                </a:cubicBezTo>
                <a:cubicBezTo>
                  <a:pt x="72" y="6"/>
                  <a:pt x="31" y="0"/>
                  <a:pt x="0"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1285869" y="236401"/>
            <a:ext cx="4433" cy="1535"/>
          </a:xfrm>
          <a:custGeom>
            <a:rect b="b" l="l" r="r" t="t"/>
            <a:pathLst>
              <a:path extrusionOk="0" h="27" w="78">
                <a:moveTo>
                  <a:pt x="1" y="0"/>
                </a:moveTo>
                <a:lnTo>
                  <a:pt x="1" y="0"/>
                </a:lnTo>
                <a:cubicBezTo>
                  <a:pt x="26" y="11"/>
                  <a:pt x="52" y="21"/>
                  <a:pt x="77" y="26"/>
                </a:cubicBezTo>
                <a:cubicBezTo>
                  <a:pt x="52" y="21"/>
                  <a:pt x="26" y="6"/>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1299510" y="241346"/>
            <a:ext cx="5286" cy="1819"/>
          </a:xfrm>
          <a:custGeom>
            <a:rect b="b" l="l" r="r" t="t"/>
            <a:pathLst>
              <a:path extrusionOk="0" h="32" w="93">
                <a:moveTo>
                  <a:pt x="1" y="0"/>
                </a:moveTo>
                <a:cubicBezTo>
                  <a:pt x="37" y="11"/>
                  <a:pt x="57" y="26"/>
                  <a:pt x="93" y="31"/>
                </a:cubicBezTo>
                <a:cubicBezTo>
                  <a:pt x="62" y="16"/>
                  <a:pt x="26" y="6"/>
                  <a:pt x="1" y="0"/>
                </a:cubicBez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1269045" y="232024"/>
            <a:ext cx="5570" cy="1250"/>
          </a:xfrm>
          <a:custGeom>
            <a:rect b="b" l="l" r="r" t="t"/>
            <a:pathLst>
              <a:path extrusionOk="0" h="22" w="98">
                <a:moveTo>
                  <a:pt x="0" y="1"/>
                </a:moveTo>
                <a:lnTo>
                  <a:pt x="97" y="21"/>
                </a:lnTo>
                <a:close/>
              </a:path>
            </a:pathLst>
          </a:custGeom>
          <a:solidFill>
            <a:srgbClr val="FFD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6707050" y="2554322"/>
            <a:ext cx="26641" cy="29978"/>
          </a:xfrm>
          <a:custGeom>
            <a:rect b="b" l="l" r="r" t="t"/>
            <a:pathLst>
              <a:path extrusionOk="0" h="476" w="423">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flipH="1">
            <a:off x="71330" y="488492"/>
            <a:ext cx="5223" cy="36560"/>
          </a:xfrm>
          <a:custGeom>
            <a:rect b="b" l="l" r="r" t="t"/>
            <a:pathLst>
              <a:path extrusionOk="0" h="224" w="32">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 name="Google Shape;124;p5"/>
          <p:cNvSpPr/>
          <p:nvPr/>
        </p:nvSpPr>
        <p:spPr>
          <a:xfrm flipH="1">
            <a:off x="-7861" y="840453"/>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flipH="1">
            <a:off x="673855" y="4501660"/>
            <a:ext cx="880538" cy="74096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flipH="1" rot="929517">
            <a:off x="-5379" y="4481710"/>
            <a:ext cx="697261" cy="780876"/>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flipH="1">
            <a:off x="-5637" y="-184839"/>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flipH="1">
            <a:off x="8438476"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flipH="1">
            <a:off x="8636234"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flipH="1">
            <a:off x="8467543"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flipH="1">
            <a:off x="8460328"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5"/>
          <p:cNvGrpSpPr/>
          <p:nvPr/>
        </p:nvGrpSpPr>
        <p:grpSpPr>
          <a:xfrm flipH="1">
            <a:off x="7951632" y="-1126448"/>
            <a:ext cx="2274300" cy="2274300"/>
            <a:chOff x="-1087568" y="-1126448"/>
            <a:chExt cx="2274300" cy="2274300"/>
          </a:xfrm>
        </p:grpSpPr>
        <p:sp>
          <p:nvSpPr>
            <p:cNvPr id="133" name="Google Shape;133;p5"/>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5"/>
          <p:cNvGrpSpPr/>
          <p:nvPr/>
        </p:nvGrpSpPr>
        <p:grpSpPr>
          <a:xfrm flipH="1">
            <a:off x="-1136318" y="4004977"/>
            <a:ext cx="2274300" cy="2274300"/>
            <a:chOff x="-1087568" y="-1126448"/>
            <a:chExt cx="2274300" cy="2274300"/>
          </a:xfrm>
        </p:grpSpPr>
        <p:sp>
          <p:nvSpPr>
            <p:cNvPr id="138" name="Google Shape;138;p5"/>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5"/>
          <p:cNvSpPr/>
          <p:nvPr/>
        </p:nvSpPr>
        <p:spPr>
          <a:xfrm flipH="1">
            <a:off x="8092314" y="1465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flipH="1">
            <a:off x="111264" y="39192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flipH="1">
            <a:off x="470014" y="15826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flipH="1">
            <a:off x="8781413" y="2107750"/>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flipH="1">
            <a:off x="8636238"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flipH="1">
            <a:off x="247877" y="2358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flipH="1">
            <a:off x="8953138"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flipH="1">
            <a:off x="594661"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flipH="1">
            <a:off x="470013" y="34465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flipH="1">
            <a:off x="157601"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flipH="1">
            <a:off x="8906802" y="380153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flipH="1">
            <a:off x="7251873" y="479250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flipH="1">
            <a:off x="1661823"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2"/>
            </a:gs>
            <a:gs pos="100000">
              <a:schemeClr val="lt2"/>
            </a:gs>
          </a:gsLst>
          <a:lin ang="16200038" scaled="0"/>
        </a:gradFill>
      </p:bgPr>
    </p:bg>
    <p:spTree>
      <p:nvGrpSpPr>
        <p:cNvPr id="155" name="Shape 155"/>
        <p:cNvGrpSpPr/>
        <p:nvPr/>
      </p:nvGrpSpPr>
      <p:grpSpPr>
        <a:xfrm>
          <a:off x="0" y="0"/>
          <a:ext cx="0" cy="0"/>
          <a:chOff x="0" y="0"/>
          <a:chExt cx="0" cy="0"/>
        </a:xfrm>
      </p:grpSpPr>
      <p:sp>
        <p:nvSpPr>
          <p:cNvPr id="156" name="Google Shape;156;p6"/>
          <p:cNvSpPr txBox="1"/>
          <p:nvPr>
            <p:ph type="title"/>
          </p:nvPr>
        </p:nvSpPr>
        <p:spPr>
          <a:xfrm>
            <a:off x="716800" y="456500"/>
            <a:ext cx="7710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6"/>
          <p:cNvSpPr/>
          <p:nvPr/>
        </p:nvSpPr>
        <p:spPr>
          <a:xfrm rot="10800000">
            <a:off x="-7861" y="2307661"/>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rot="10800000">
            <a:off x="-5637" y="3429350"/>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flipH="1">
            <a:off x="774734" y="4593833"/>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flipH="1" rot="10800000">
            <a:off x="-18632" y="-2291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6"/>
          <p:cNvGrpSpPr/>
          <p:nvPr/>
        </p:nvGrpSpPr>
        <p:grpSpPr>
          <a:xfrm>
            <a:off x="-1134868" y="-1133248"/>
            <a:ext cx="2274300" cy="2274300"/>
            <a:chOff x="-1087568" y="-1126448"/>
            <a:chExt cx="2274300" cy="2274300"/>
          </a:xfrm>
        </p:grpSpPr>
        <p:sp>
          <p:nvSpPr>
            <p:cNvPr id="162" name="Google Shape;162;p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6"/>
          <p:cNvSpPr/>
          <p:nvPr/>
        </p:nvSpPr>
        <p:spPr>
          <a:xfrm>
            <a:off x="411875" y="473134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483400" y="960875"/>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805475" y="139463"/>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1683050" y="475518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302463" y="279448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8441760" y="908819"/>
            <a:ext cx="702233" cy="1950142"/>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8378022" y="-116473"/>
            <a:ext cx="807397" cy="1853745"/>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flipH="1" rot="10800000">
            <a:off x="7833036" y="-107682"/>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flipH="1">
            <a:off x="8496218" y="4471301"/>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6"/>
          <p:cNvGrpSpPr/>
          <p:nvPr/>
        </p:nvGrpSpPr>
        <p:grpSpPr>
          <a:xfrm rot="10800000">
            <a:off x="8040350" y="4025570"/>
            <a:ext cx="2274300" cy="2274300"/>
            <a:chOff x="-1087568" y="-1126448"/>
            <a:chExt cx="2274300" cy="2274300"/>
          </a:xfrm>
        </p:grpSpPr>
        <p:sp>
          <p:nvSpPr>
            <p:cNvPr id="176" name="Google Shape;176;p6"/>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6"/>
          <p:cNvSpPr/>
          <p:nvPr/>
        </p:nvSpPr>
        <p:spPr>
          <a:xfrm rot="10800000">
            <a:off x="8648389" y="276058"/>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rot="10800000">
            <a:off x="8615208" y="4124605"/>
            <a:ext cx="81175" cy="8114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rot="10800000">
            <a:off x="8183557" y="477446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rot="10800000">
            <a:off x="8817294" y="2312135"/>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dk2"/>
            </a:gs>
            <a:gs pos="100000">
              <a:schemeClr val="lt2"/>
            </a:gs>
          </a:gsLst>
          <a:lin ang="10801400" scaled="0"/>
        </a:gradFill>
      </p:bgPr>
    </p:bg>
    <p:spTree>
      <p:nvGrpSpPr>
        <p:cNvPr id="184" name="Shape 184"/>
        <p:cNvGrpSpPr/>
        <p:nvPr/>
      </p:nvGrpSpPr>
      <p:grpSpPr>
        <a:xfrm>
          <a:off x="0" y="0"/>
          <a:ext cx="0" cy="0"/>
          <a:chOff x="0" y="0"/>
          <a:chExt cx="0" cy="0"/>
        </a:xfrm>
      </p:grpSpPr>
      <p:sp>
        <p:nvSpPr>
          <p:cNvPr id="185" name="Google Shape;185;p7"/>
          <p:cNvSpPr txBox="1"/>
          <p:nvPr>
            <p:ph type="title"/>
          </p:nvPr>
        </p:nvSpPr>
        <p:spPr>
          <a:xfrm>
            <a:off x="678700" y="456775"/>
            <a:ext cx="3893400" cy="1010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6" name="Google Shape;186;p7"/>
          <p:cNvSpPr/>
          <p:nvPr/>
        </p:nvSpPr>
        <p:spPr>
          <a:xfrm flipH="1" rot="-194745">
            <a:off x="-190189" y="-78173"/>
            <a:ext cx="787928" cy="1269373"/>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rot="-10441822">
            <a:off x="-236933" y="3637813"/>
            <a:ext cx="1002677" cy="1615389"/>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rot="10800000">
            <a:off x="8620617" y="854907"/>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rot="10800000">
            <a:off x="8451926" y="-29735"/>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rot="10800000">
            <a:off x="8194650" y="-173562"/>
            <a:ext cx="952275" cy="5401787"/>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rot="10800000">
            <a:off x="8194660" y="4673436"/>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rot="10800000">
            <a:off x="269292" y="194867"/>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rot="10800000">
            <a:off x="8949721" y="2594861"/>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rot="10800000">
            <a:off x="8723321" y="486613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rot="10800000">
            <a:off x="204644" y="4514207"/>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rot="538783">
            <a:off x="72335" y="4491023"/>
            <a:ext cx="834279" cy="99245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rot="10800000">
            <a:off x="173759" y="1315086"/>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flipH="1" rot="5400000">
            <a:off x="8489677" y="3121749"/>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flipH="1">
            <a:off x="5386778" y="235150"/>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flipH="1">
            <a:off x="6113838" y="2605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7"/>
          <p:cNvGrpSpPr/>
          <p:nvPr/>
        </p:nvGrpSpPr>
        <p:grpSpPr>
          <a:xfrm rot="-5400000">
            <a:off x="5494129" y="-3584126"/>
            <a:ext cx="7174183" cy="7174183"/>
            <a:chOff x="-3791416" y="-1218645"/>
            <a:chExt cx="7569300" cy="7569300"/>
          </a:xfrm>
        </p:grpSpPr>
        <p:sp>
          <p:nvSpPr>
            <p:cNvPr id="202" name="Google Shape;202;p7"/>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3791416" y="-1218645"/>
              <a:ext cx="7569300" cy="7569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2"/>
            </a:gs>
            <a:gs pos="100000">
              <a:schemeClr val="lt2"/>
            </a:gs>
          </a:gsLst>
          <a:lin ang="18900044" scaled="0"/>
        </a:gradFill>
      </p:bgPr>
    </p:bg>
    <p:spTree>
      <p:nvGrpSpPr>
        <p:cNvPr id="207" name="Shape 207"/>
        <p:cNvGrpSpPr/>
        <p:nvPr/>
      </p:nvGrpSpPr>
      <p:grpSpPr>
        <a:xfrm>
          <a:off x="0" y="0"/>
          <a:ext cx="0" cy="0"/>
          <a:chOff x="0" y="0"/>
          <a:chExt cx="0" cy="0"/>
        </a:xfrm>
      </p:grpSpPr>
      <p:sp>
        <p:nvSpPr>
          <p:cNvPr id="208" name="Google Shape;208;p8"/>
          <p:cNvSpPr txBox="1"/>
          <p:nvPr>
            <p:ph type="title"/>
          </p:nvPr>
        </p:nvSpPr>
        <p:spPr>
          <a:xfrm>
            <a:off x="1388100" y="1433250"/>
            <a:ext cx="6367800" cy="22770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7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09" name="Google Shape;209;p8"/>
          <p:cNvSpPr/>
          <p:nvPr/>
        </p:nvSpPr>
        <p:spPr>
          <a:xfrm rot="-5400000">
            <a:off x="7775776" y="779191"/>
            <a:ext cx="1042631" cy="87733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rot="-5400000">
            <a:off x="3583353" y="-4150160"/>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rot="-6329527">
            <a:off x="8219975"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rot="-5400000">
            <a:off x="259780" y="-555938"/>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rot="-538079">
            <a:off x="8437704" y="1391351"/>
            <a:ext cx="1019033" cy="857448"/>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rot="-9560681">
            <a:off x="2271856" y="-161951"/>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rot="5400000">
            <a:off x="282534" y="3466895"/>
            <a:ext cx="1042631" cy="87733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rot="5400000">
            <a:off x="3677205" y="-18397"/>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rot="4470473">
            <a:off x="-168950" y="4243067"/>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rot="5400000">
            <a:off x="8024759" y="3804984"/>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rot="10261921">
            <a:off x="-355796" y="2874620"/>
            <a:ext cx="1019033" cy="857448"/>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rot="1239319">
            <a:off x="6027326" y="4610694"/>
            <a:ext cx="801760" cy="674677"/>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8"/>
          <p:cNvGrpSpPr/>
          <p:nvPr/>
        </p:nvGrpSpPr>
        <p:grpSpPr>
          <a:xfrm>
            <a:off x="-1074487" y="-989812"/>
            <a:ext cx="11292974" cy="7049036"/>
            <a:chOff x="-1074487" y="-989812"/>
            <a:chExt cx="11292974" cy="7049036"/>
          </a:xfrm>
        </p:grpSpPr>
        <p:grpSp>
          <p:nvGrpSpPr>
            <p:cNvPr id="222" name="Google Shape;222;p8"/>
            <p:cNvGrpSpPr/>
            <p:nvPr/>
          </p:nvGrpSpPr>
          <p:grpSpPr>
            <a:xfrm>
              <a:off x="7476363" y="3317101"/>
              <a:ext cx="2742124" cy="2742124"/>
              <a:chOff x="-1087568" y="-1126448"/>
              <a:chExt cx="2274300" cy="2274300"/>
            </a:xfrm>
          </p:grpSpPr>
          <p:sp>
            <p:nvSpPr>
              <p:cNvPr id="223" name="Google Shape;223;p8"/>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8"/>
            <p:cNvGrpSpPr/>
            <p:nvPr/>
          </p:nvGrpSpPr>
          <p:grpSpPr>
            <a:xfrm>
              <a:off x="-1074487" y="-989812"/>
              <a:ext cx="2742124" cy="2742124"/>
              <a:chOff x="-1087568" y="-1126448"/>
              <a:chExt cx="2274300" cy="2274300"/>
            </a:xfrm>
          </p:grpSpPr>
          <p:sp>
            <p:nvSpPr>
              <p:cNvPr id="228" name="Google Shape;228;p8"/>
              <p:cNvSpPr/>
              <p:nvPr/>
            </p:nvSpPr>
            <p:spPr>
              <a:xfrm>
                <a:off x="-666048" y="-704929"/>
                <a:ext cx="1431300" cy="1431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888188" y="-927068"/>
                <a:ext cx="1875600" cy="187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1087568" y="-1126448"/>
                <a:ext cx="2274300" cy="22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462675" y="-474825"/>
                <a:ext cx="1024500" cy="1024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2" name="Google Shape;232;p8"/>
          <p:cNvSpPr/>
          <p:nvPr/>
        </p:nvSpPr>
        <p:spPr>
          <a:xfrm flipH="1">
            <a:off x="7667675" y="371643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flipH="1">
            <a:off x="279638" y="2734388"/>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flipH="1">
            <a:off x="575669" y="358675"/>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flipH="1">
            <a:off x="624450" y="159805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flipH="1">
            <a:off x="5622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flipH="1">
            <a:off x="8668575" y="374106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flipH="1">
            <a:off x="2410371" y="343270"/>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flipH="1">
            <a:off x="7294602" y="491803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flipH="1">
            <a:off x="8288794" y="440283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flipH="1">
            <a:off x="8337588" y="740638"/>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flipH="1">
            <a:off x="7858427" y="298688"/>
            <a:ext cx="60026" cy="5999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flipH="1">
            <a:off x="8856485" y="436088"/>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dk2"/>
            </a:gs>
            <a:gs pos="100000">
              <a:schemeClr val="lt2"/>
            </a:gs>
          </a:gsLst>
          <a:lin ang="16200038" scaled="0"/>
        </a:gradFill>
      </p:bgPr>
    </p:bg>
    <p:spTree>
      <p:nvGrpSpPr>
        <p:cNvPr id="245" name="Shape 245"/>
        <p:cNvGrpSpPr/>
        <p:nvPr/>
      </p:nvGrpSpPr>
      <p:grpSpPr>
        <a:xfrm>
          <a:off x="0" y="0"/>
          <a:ext cx="0" cy="0"/>
          <a:chOff x="0" y="0"/>
          <a:chExt cx="0" cy="0"/>
        </a:xfrm>
      </p:grpSpPr>
      <p:sp>
        <p:nvSpPr>
          <p:cNvPr id="246" name="Google Shape;246;p9"/>
          <p:cNvSpPr txBox="1"/>
          <p:nvPr>
            <p:ph type="title"/>
          </p:nvPr>
        </p:nvSpPr>
        <p:spPr>
          <a:xfrm>
            <a:off x="4329650" y="1517175"/>
            <a:ext cx="4078800" cy="8145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4000">
                <a:solidFill>
                  <a:schemeClr val="dk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47" name="Google Shape;247;p9"/>
          <p:cNvSpPr txBox="1"/>
          <p:nvPr>
            <p:ph idx="1" type="subTitle"/>
          </p:nvPr>
        </p:nvSpPr>
        <p:spPr>
          <a:xfrm>
            <a:off x="4329025" y="2200425"/>
            <a:ext cx="3859800" cy="14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8" name="Google Shape;248;p9"/>
          <p:cNvSpPr/>
          <p:nvPr/>
        </p:nvSpPr>
        <p:spPr>
          <a:xfrm rot="-5400000">
            <a:off x="1958929" y="-877893"/>
            <a:ext cx="649787" cy="1804495"/>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
          <p:cNvSpPr/>
          <p:nvPr/>
        </p:nvSpPr>
        <p:spPr>
          <a:xfrm rot="-5400000">
            <a:off x="7723752" y="943010"/>
            <a:ext cx="1325793" cy="111560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rot="-5400000">
            <a:off x="3583353" y="-4188310"/>
            <a:ext cx="1840383" cy="9291976"/>
          </a:xfrm>
          <a:custGeom>
            <a:rect b="b" l="l" r="r" t="t"/>
            <a:pathLst>
              <a:path extrusionOk="0" h="78516" w="15551">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rot="-6329527">
            <a:off x="8219975" y="-295336"/>
            <a:ext cx="1049917" cy="1175688"/>
          </a:xfrm>
          <a:custGeom>
            <a:rect b="b" l="l" r="r" t="t"/>
            <a:pathLst>
              <a:path extrusionOk="0" h="11101" w="9913">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
          <p:cNvSpPr/>
          <p:nvPr/>
        </p:nvSpPr>
        <p:spPr>
          <a:xfrm rot="-5400000">
            <a:off x="259780" y="-730963"/>
            <a:ext cx="816402" cy="1874373"/>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flipH="1" rot="5400000">
            <a:off x="8299399" y="438522"/>
            <a:ext cx="73399" cy="7335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rot="-5400000">
            <a:off x="7253791" y="3286113"/>
            <a:ext cx="1308629" cy="3634136"/>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rot="-538088">
            <a:off x="8082029" y="3722830"/>
            <a:ext cx="1325784" cy="1115596"/>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flipH="1">
            <a:off x="8241981" y="4402838"/>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flipH="1">
            <a:off x="8603836" y="48421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flipH="1">
            <a:off x="402150" y="1159075"/>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flipH="1">
            <a:off x="8920736" y="17581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flipH="1">
            <a:off x="437760" y="467755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flipH="1">
            <a:off x="162942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flipH="1">
            <a:off x="8241971" y="12619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flipH="1">
            <a:off x="2221599" y="37656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9"/>
          <p:cNvGrpSpPr/>
          <p:nvPr/>
        </p:nvGrpSpPr>
        <p:grpSpPr>
          <a:xfrm>
            <a:off x="-1461648" y="390277"/>
            <a:ext cx="4362945" cy="4362945"/>
            <a:chOff x="-3791416" y="-1218645"/>
            <a:chExt cx="7569300" cy="7569300"/>
          </a:xfrm>
        </p:grpSpPr>
        <p:sp>
          <p:nvSpPr>
            <p:cNvPr id="266" name="Google Shape;266;p9"/>
            <p:cNvSpPr/>
            <p:nvPr/>
          </p:nvSpPr>
          <p:spPr>
            <a:xfrm>
              <a:off x="-1542462" y="1030300"/>
              <a:ext cx="3071400" cy="3071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1972812" y="599950"/>
              <a:ext cx="3932100" cy="393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
            <p:cNvSpPr/>
            <p:nvPr/>
          </p:nvSpPr>
          <p:spPr>
            <a:xfrm>
              <a:off x="-2270712" y="302050"/>
              <a:ext cx="4527900" cy="4527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9"/>
            <p:cNvSpPr/>
            <p:nvPr/>
          </p:nvSpPr>
          <p:spPr>
            <a:xfrm>
              <a:off x="-2973462" y="-400700"/>
              <a:ext cx="5933400" cy="5933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3791416" y="-1218645"/>
              <a:ext cx="7569300" cy="7569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dk2"/>
            </a:gs>
            <a:gs pos="100000">
              <a:schemeClr val="lt2"/>
            </a:gs>
          </a:gsLst>
          <a:lin ang="18900732" scaled="0"/>
        </a:gradFill>
      </p:bgPr>
    </p:bg>
    <p:spTree>
      <p:nvGrpSpPr>
        <p:cNvPr id="271" name="Shape 271"/>
        <p:cNvGrpSpPr/>
        <p:nvPr/>
      </p:nvGrpSpPr>
      <p:grpSpPr>
        <a:xfrm>
          <a:off x="0" y="0"/>
          <a:ext cx="0" cy="0"/>
          <a:chOff x="0" y="0"/>
          <a:chExt cx="0" cy="0"/>
        </a:xfrm>
      </p:grpSpPr>
      <p:sp>
        <p:nvSpPr>
          <p:cNvPr id="272" name="Google Shape;272;p10"/>
          <p:cNvSpPr txBox="1"/>
          <p:nvPr>
            <p:ph type="title"/>
          </p:nvPr>
        </p:nvSpPr>
        <p:spPr>
          <a:xfrm>
            <a:off x="716800" y="3107900"/>
            <a:ext cx="2760900" cy="153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3" name="Google Shape;273;p10"/>
          <p:cNvSpPr/>
          <p:nvPr/>
        </p:nvSpPr>
        <p:spPr>
          <a:xfrm>
            <a:off x="8588675" y="1562175"/>
            <a:ext cx="747653" cy="2076276"/>
          </a:xfrm>
          <a:custGeom>
            <a:rect b="b" l="l" r="r" t="t"/>
            <a:pathLst>
              <a:path extrusionOk="0" h="80468" w="28976">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a:off x="7648215" y="4273086"/>
            <a:ext cx="1423780" cy="1198113"/>
          </a:xfrm>
          <a:custGeom>
            <a:rect b="b" l="l" r="r" t="t"/>
            <a:pathLst>
              <a:path extrusionOk="0" h="11613" w="13801">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a:off x="8065850" y="-184854"/>
            <a:ext cx="1108595" cy="2545312"/>
          </a:xfrm>
          <a:custGeom>
            <a:rect b="b" l="l" r="r" t="t"/>
            <a:pathLst>
              <a:path extrusionOk="0" h="18459" w="804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32298" y="-22878"/>
            <a:ext cx="673666" cy="1085328"/>
          </a:xfrm>
          <a:custGeom>
            <a:rect b="b" l="l" r="r" t="t"/>
            <a:pathLst>
              <a:path extrusionOk="0" h="15650" w="9714">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63806" y="3614958"/>
            <a:ext cx="572012" cy="680471"/>
          </a:xfrm>
          <a:custGeom>
            <a:rect b="b" l="l" r="r" t="t"/>
            <a:pathLst>
              <a:path extrusionOk="0" h="14114" w="11865">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25300" y="4461840"/>
            <a:ext cx="702196" cy="718231"/>
          </a:xfrm>
          <a:custGeom>
            <a:rect b="b" l="l" r="r" t="t"/>
            <a:pathLst>
              <a:path extrusionOk="0" h="7983" w="7805">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p:nvPr/>
        </p:nvSpPr>
        <p:spPr>
          <a:xfrm>
            <a:off x="-18106" y="-22898"/>
            <a:ext cx="702217" cy="2975656"/>
          </a:xfrm>
          <a:custGeom>
            <a:rect b="b" l="l" r="r" t="t"/>
            <a:pathLst>
              <a:path extrusionOk="0" h="40683" w="9601">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flipH="1">
            <a:off x="8300354" y="4402342"/>
            <a:ext cx="288319" cy="381981"/>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flipH="1">
            <a:off x="317450" y="1416200"/>
            <a:ext cx="190750" cy="252700"/>
          </a:xfrm>
          <a:custGeom>
            <a:rect b="b" l="l" r="r" t="t"/>
            <a:pathLst>
              <a:path extrusionOk="0" h="10108" w="763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flipH="1">
            <a:off x="388660" y="4812400"/>
            <a:ext cx="119529" cy="119477"/>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0"/>
          <p:cNvSpPr/>
          <p:nvPr/>
        </p:nvSpPr>
        <p:spPr>
          <a:xfrm flipH="1">
            <a:off x="125199" y="712037"/>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flipH="1">
            <a:off x="6846046" y="4741345"/>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flipH="1">
            <a:off x="8819749" y="41369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flipH="1">
            <a:off x="8700221" y="834783"/>
            <a:ext cx="119518"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
          <p:cNvSpPr/>
          <p:nvPr/>
        </p:nvSpPr>
        <p:spPr>
          <a:xfrm flipH="1">
            <a:off x="7948274" y="584062"/>
            <a:ext cx="60026" cy="60000"/>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flipH="1">
            <a:off x="3926949" y="1008173"/>
            <a:ext cx="119503" cy="159221"/>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230200"/>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indent="-317500" lvl="1" marL="9144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7.png"/><Relationship Id="rId5" Type="http://schemas.openxmlformats.org/officeDocument/2006/relationships/image" Target="../media/image24.png"/><Relationship Id="rId6"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9.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hyperlink" Target="https://github.com/ChenQi000320/SpaceY-Project---IBM-DS/blob/master/jupyter-labs-spacex-data-collection-api.ipynb" TargetMode="External"/><Relationship Id="rId4" Type="http://schemas.openxmlformats.org/officeDocument/2006/relationships/hyperlink" Target="https://github.com/ChenQi000320/SpaceY-Project---IBM-DS/blob/master/jupyter-labs-spacex-data-collection-api.ipynb" TargetMode="External"/><Relationship Id="rId5" Type="http://schemas.openxmlformats.org/officeDocument/2006/relationships/hyperlink" Target="https://github.com/ChenQi000320/SpaceY-Project---IBM-DS/blob/master/jupyter-labs-webscraping.ipynb" TargetMode="External"/><Relationship Id="rId6" Type="http://schemas.openxmlformats.org/officeDocument/2006/relationships/hyperlink" Target="https://github.com/ChenQi000320/SpaceY-Project---IBM-DS/blob/master/labs-jupyter-spacex-Data%20wrangling.ipynb"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hyperlink" Target="https://github.com/ChenQi000320/SpaceY-Project---IBM-DS/blob/master/jupyter-labs-eda-dataviz.ipynb" TargetMode="External"/><Relationship Id="rId4" Type="http://schemas.openxmlformats.org/officeDocument/2006/relationships/hyperlink" Target="https://github.com/ChenQi000320/SpaceY-Project---IBM-DS/blob/master/jupyter-labs-eda-sql-coursera_sqllite.ipynb" TargetMode="External"/><Relationship Id="rId5" Type="http://schemas.openxmlformats.org/officeDocument/2006/relationships/hyperlink" Target="https://github.com/ChenQi000320/SpaceY-Project---IBM-DS/blob/master/lab_jupyter_launch_site_location.ipynb" TargetMode="External"/><Relationship Id="rId6" Type="http://schemas.openxmlformats.org/officeDocument/2006/relationships/hyperlink" Target="https://github.com/ChenQi000320/SpaceY-Project---IBM-DS/blob/master/spacex_dash_app.py" TargetMode="External"/><Relationship Id="rId7" Type="http://schemas.openxmlformats.org/officeDocument/2006/relationships/hyperlink" Target="https://github.com/ChenQi000320/SpaceY-Project---IBM-DS/blob/master/SpaceX_Machine%20Learning%20Prediction_Part_5.ipynb"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grpSp>
        <p:nvGrpSpPr>
          <p:cNvPr id="1101" name="Google Shape;1101;p38"/>
          <p:cNvGrpSpPr/>
          <p:nvPr/>
        </p:nvGrpSpPr>
        <p:grpSpPr>
          <a:xfrm>
            <a:off x="228895" y="1915074"/>
            <a:ext cx="3754365" cy="1677571"/>
            <a:chOff x="659524" y="978426"/>
            <a:chExt cx="5052301" cy="2257531"/>
          </a:xfrm>
        </p:grpSpPr>
        <p:sp>
          <p:nvSpPr>
            <p:cNvPr id="1102" name="Google Shape;1102;p38"/>
            <p:cNvSpPr/>
            <p:nvPr/>
          </p:nvSpPr>
          <p:spPr>
            <a:xfrm>
              <a:off x="659524" y="1589173"/>
              <a:ext cx="1183623" cy="388411"/>
            </a:xfrm>
            <a:custGeom>
              <a:rect b="b" l="l" r="r" t="t"/>
              <a:pathLst>
                <a:path extrusionOk="0" h="20718" w="63135">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1112405" y="1637315"/>
              <a:ext cx="736289" cy="241543"/>
            </a:xfrm>
            <a:custGeom>
              <a:rect b="b" l="l" r="r" t="t"/>
              <a:pathLst>
                <a:path extrusionOk="0" h="12884" w="39274">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1654164" y="1543975"/>
              <a:ext cx="530011" cy="399172"/>
            </a:xfrm>
            <a:custGeom>
              <a:rect b="b" l="l" r="r" t="t"/>
              <a:pathLst>
                <a:path extrusionOk="0" h="21292" w="28271">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721894" y="1959420"/>
              <a:ext cx="1183623" cy="388467"/>
            </a:xfrm>
            <a:custGeom>
              <a:rect b="b" l="l" r="r" t="t"/>
              <a:pathLst>
                <a:path extrusionOk="0" h="20721" w="63135">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1174775" y="2008012"/>
              <a:ext cx="736289" cy="241524"/>
            </a:xfrm>
            <a:custGeom>
              <a:rect b="b" l="l" r="r" t="t"/>
              <a:pathLst>
                <a:path extrusionOk="0" h="12883" w="39274">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1716534" y="1913997"/>
              <a:ext cx="530011" cy="399753"/>
            </a:xfrm>
            <a:custGeom>
              <a:rect b="b" l="l" r="r" t="t"/>
              <a:pathLst>
                <a:path extrusionOk="0" h="21323" w="28271">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1847536" y="1944067"/>
              <a:ext cx="398778" cy="321932"/>
            </a:xfrm>
            <a:custGeom>
              <a:rect b="b" l="l" r="r" t="t"/>
              <a:pathLst>
                <a:path extrusionOk="0" h="17172" w="21271">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1778248" y="1564034"/>
              <a:ext cx="405921" cy="313008"/>
            </a:xfrm>
            <a:custGeom>
              <a:rect b="b" l="l" r="r" t="t"/>
              <a:pathLst>
                <a:path extrusionOk="0" h="16696" w="21652">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1103482" y="1015357"/>
              <a:ext cx="2936665" cy="442235"/>
            </a:xfrm>
            <a:custGeom>
              <a:rect b="b" l="l" r="r" t="t"/>
              <a:pathLst>
                <a:path extrusionOk="0" h="23589" w="156643">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1095621" y="1014721"/>
              <a:ext cx="2944497" cy="238127"/>
            </a:xfrm>
            <a:custGeom>
              <a:rect b="b" l="l" r="r" t="t"/>
              <a:pathLst>
                <a:path extrusionOk="0" h="12668" w="156643">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1884729" y="1080820"/>
              <a:ext cx="3827096" cy="1210451"/>
            </a:xfrm>
            <a:custGeom>
              <a:rect b="b" l="l" r="r" t="t"/>
              <a:pathLst>
                <a:path extrusionOk="0" h="64566" w="204139">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5295061" y="1246147"/>
              <a:ext cx="416607" cy="350447"/>
            </a:xfrm>
            <a:custGeom>
              <a:rect b="b" l="l" r="r" t="t"/>
              <a:pathLst>
                <a:path extrusionOk="0" h="18693" w="22222">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5496437" y="1302499"/>
              <a:ext cx="214996" cy="190493"/>
            </a:xfrm>
            <a:custGeom>
              <a:rect b="b" l="l" r="r" t="t"/>
              <a:pathLst>
                <a:path extrusionOk="0" h="10161" w="11468">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2188518" y="1080726"/>
              <a:ext cx="2723299" cy="1029913"/>
            </a:xfrm>
            <a:custGeom>
              <a:rect b="b" l="l" r="r" t="t"/>
              <a:pathLst>
                <a:path extrusionOk="0" h="54936" w="145262">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1154060" y="1958764"/>
              <a:ext cx="3020860" cy="1277192"/>
            </a:xfrm>
            <a:custGeom>
              <a:rect b="b" l="l" r="r" t="t"/>
              <a:pathLst>
                <a:path extrusionOk="0" h="68126" w="161134">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p:nvPr/>
          </p:nvSpPr>
          <p:spPr>
            <a:xfrm>
              <a:off x="1154060" y="1958764"/>
              <a:ext cx="3020860" cy="1277192"/>
            </a:xfrm>
            <a:custGeom>
              <a:rect b="b" l="l" r="r" t="t"/>
              <a:pathLst>
                <a:path extrusionOk="0" h="68126" w="161134">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8"/>
            <p:cNvSpPr/>
            <p:nvPr/>
          </p:nvSpPr>
          <p:spPr>
            <a:xfrm>
              <a:off x="2072739" y="1958764"/>
              <a:ext cx="2101913" cy="536029"/>
            </a:xfrm>
            <a:custGeom>
              <a:rect b="b" l="l" r="r" t="t"/>
              <a:pathLst>
                <a:path extrusionOk="0" h="28592" w="112117">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8"/>
            <p:cNvSpPr/>
            <p:nvPr/>
          </p:nvSpPr>
          <p:spPr>
            <a:xfrm>
              <a:off x="2032640" y="1081739"/>
              <a:ext cx="3240524" cy="1125319"/>
            </a:xfrm>
            <a:custGeom>
              <a:rect b="b" l="l" r="r" t="t"/>
              <a:pathLst>
                <a:path extrusionOk="0" h="60025" w="172851">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8"/>
            <p:cNvSpPr/>
            <p:nvPr/>
          </p:nvSpPr>
          <p:spPr>
            <a:xfrm>
              <a:off x="1392199" y="1269037"/>
              <a:ext cx="567656" cy="186425"/>
            </a:xfrm>
            <a:custGeom>
              <a:rect b="b" l="l" r="r" t="t"/>
              <a:pathLst>
                <a:path extrusionOk="0" h="9944" w="30279">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8"/>
            <p:cNvSpPr/>
            <p:nvPr/>
          </p:nvSpPr>
          <p:spPr>
            <a:xfrm>
              <a:off x="1609172" y="1292189"/>
              <a:ext cx="353109" cy="115728"/>
            </a:xfrm>
            <a:custGeom>
              <a:rect b="b" l="l" r="r" t="t"/>
              <a:pathLst>
                <a:path extrusionOk="0" h="6173" w="18835">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8"/>
            <p:cNvSpPr/>
            <p:nvPr/>
          </p:nvSpPr>
          <p:spPr>
            <a:xfrm>
              <a:off x="1868907" y="1247703"/>
              <a:ext cx="254216" cy="191374"/>
            </a:xfrm>
            <a:custGeom>
              <a:rect b="b" l="l" r="r" t="t"/>
              <a:pathLst>
                <a:path extrusionOk="0" h="10208" w="1356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8"/>
            <p:cNvSpPr/>
            <p:nvPr/>
          </p:nvSpPr>
          <p:spPr>
            <a:xfrm>
              <a:off x="1930846" y="1258838"/>
              <a:ext cx="192274" cy="156635"/>
            </a:xfrm>
            <a:custGeom>
              <a:rect b="b" l="l" r="r" t="t"/>
              <a:pathLst>
                <a:path extrusionOk="0" h="8355" w="10256">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8"/>
            <p:cNvSpPr/>
            <p:nvPr/>
          </p:nvSpPr>
          <p:spPr>
            <a:xfrm>
              <a:off x="1943594" y="978426"/>
              <a:ext cx="1611966" cy="509857"/>
            </a:xfrm>
            <a:custGeom>
              <a:rect b="b" l="l" r="r" t="t"/>
              <a:pathLst>
                <a:path extrusionOk="0" h="27196" w="85983">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8"/>
            <p:cNvSpPr/>
            <p:nvPr/>
          </p:nvSpPr>
          <p:spPr>
            <a:xfrm>
              <a:off x="3379942" y="1047882"/>
              <a:ext cx="175327" cy="147937"/>
            </a:xfrm>
            <a:custGeom>
              <a:rect b="b" l="l" r="r" t="t"/>
              <a:pathLst>
                <a:path extrusionOk="0" h="7891" w="9352">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3464808" y="1071709"/>
              <a:ext cx="90457" cy="80446"/>
            </a:xfrm>
            <a:custGeom>
              <a:rect b="b" l="l" r="r" t="t"/>
              <a:pathLst>
                <a:path extrusionOk="0" h="4291" w="4825">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2090792" y="978988"/>
              <a:ext cx="1127925" cy="433386"/>
            </a:xfrm>
            <a:custGeom>
              <a:rect b="b" l="l" r="r" t="t"/>
              <a:pathLst>
                <a:path extrusionOk="0" h="23117" w="60164">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2029078" y="1007333"/>
              <a:ext cx="844125" cy="343248"/>
            </a:xfrm>
            <a:custGeom>
              <a:rect b="b" l="l" r="r" t="t"/>
              <a:pathLst>
                <a:path extrusionOk="0" h="18309" w="45026">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1283937" y="1786951"/>
              <a:ext cx="611975" cy="200917"/>
            </a:xfrm>
            <a:custGeom>
              <a:rect b="b" l="l" r="r" t="t"/>
              <a:pathLst>
                <a:path extrusionOk="0" h="10717" w="32643">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1518064" y="1811846"/>
              <a:ext cx="380743" cy="125008"/>
            </a:xfrm>
            <a:custGeom>
              <a:rect b="b" l="l" r="r" t="t"/>
              <a:pathLst>
                <a:path extrusionOk="0" h="6668" w="20309">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1797857" y="1763855"/>
              <a:ext cx="274688" cy="206504"/>
            </a:xfrm>
            <a:custGeom>
              <a:rect b="b" l="l" r="r" t="t"/>
              <a:pathLst>
                <a:path extrusionOk="0" h="11015" w="14652">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1864689" y="1775872"/>
              <a:ext cx="207854" cy="169102"/>
            </a:xfrm>
            <a:custGeom>
              <a:rect b="b" l="l" r="r" t="t"/>
              <a:pathLst>
                <a:path extrusionOk="0" h="9020" w="11087">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1878430" y="1474106"/>
              <a:ext cx="1737725" cy="549302"/>
            </a:xfrm>
            <a:custGeom>
              <a:rect b="b" l="l" r="r" t="t"/>
              <a:pathLst>
                <a:path extrusionOk="0" h="29300" w="92691">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3427165" y="1549112"/>
              <a:ext cx="188919" cy="159073"/>
            </a:xfrm>
            <a:custGeom>
              <a:rect b="b" l="l" r="r" t="t"/>
              <a:pathLst>
                <a:path extrusionOk="0" h="8485" w="10077">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3518498" y="1574270"/>
              <a:ext cx="97581" cy="86688"/>
            </a:xfrm>
            <a:custGeom>
              <a:rect b="b" l="l" r="r" t="t"/>
              <a:pathLst>
                <a:path extrusionOk="0" h="4624" w="5205">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2037327" y="1473581"/>
              <a:ext cx="1215925" cy="467919"/>
            </a:xfrm>
            <a:custGeom>
              <a:rect b="b" l="l" r="r" t="t"/>
              <a:pathLst>
                <a:path extrusionOk="0" h="24959" w="64858">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1971170" y="1505001"/>
              <a:ext cx="910266" cy="370057"/>
            </a:xfrm>
            <a:custGeom>
              <a:rect b="b" l="l" r="r" t="t"/>
              <a:pathLst>
                <a:path extrusionOk="0" h="19739" w="48554">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3840172" y="1206291"/>
              <a:ext cx="657419" cy="136969"/>
            </a:xfrm>
            <a:custGeom>
              <a:rect b="b" l="l" r="r" t="t"/>
              <a:pathLst>
                <a:path extrusionOk="0" h="7306" w="35067">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3619861" y="1310767"/>
              <a:ext cx="657419" cy="136950"/>
            </a:xfrm>
            <a:custGeom>
              <a:rect b="b" l="l" r="r" t="t"/>
              <a:pathLst>
                <a:path extrusionOk="0" h="7305" w="35067">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38"/>
          <p:cNvSpPr txBox="1"/>
          <p:nvPr>
            <p:ph idx="4294967295" type="ctrTitle"/>
          </p:nvPr>
        </p:nvSpPr>
        <p:spPr>
          <a:xfrm>
            <a:off x="4143425" y="1168850"/>
            <a:ext cx="4217400" cy="240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700">
                <a:solidFill>
                  <a:srgbClr val="0088D3"/>
                </a:solidFill>
                <a:highlight>
                  <a:schemeClr val="dk1"/>
                </a:highlight>
              </a:rPr>
              <a:t>Data Science</a:t>
            </a:r>
            <a:r>
              <a:rPr lang="en" sz="4700"/>
              <a:t> in Winning the </a:t>
            </a:r>
            <a:endParaRPr sz="4700"/>
          </a:p>
          <a:p>
            <a:pPr indent="0" lvl="0" marL="0" rtl="0" algn="l">
              <a:lnSpc>
                <a:spcPct val="115000"/>
              </a:lnSpc>
              <a:spcBef>
                <a:spcPts val="0"/>
              </a:spcBef>
              <a:spcAft>
                <a:spcPts val="0"/>
              </a:spcAft>
              <a:buNone/>
            </a:pPr>
            <a:r>
              <a:rPr lang="en" sz="4700">
                <a:solidFill>
                  <a:srgbClr val="0088D3"/>
                </a:solidFill>
                <a:highlight>
                  <a:schemeClr val="dk1"/>
                </a:highlight>
              </a:rPr>
              <a:t>Space</a:t>
            </a:r>
            <a:r>
              <a:rPr lang="en" sz="4700"/>
              <a:t> Race</a:t>
            </a:r>
            <a:endParaRPr sz="4700"/>
          </a:p>
        </p:txBody>
      </p:sp>
      <p:sp>
        <p:nvSpPr>
          <p:cNvPr id="1141" name="Google Shape;1141;p38"/>
          <p:cNvSpPr txBox="1"/>
          <p:nvPr>
            <p:ph idx="1" type="subTitle"/>
          </p:nvPr>
        </p:nvSpPr>
        <p:spPr>
          <a:xfrm>
            <a:off x="4143425" y="3773359"/>
            <a:ext cx="4424100" cy="75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Chen Qi</a:t>
            </a:r>
            <a:endParaRPr/>
          </a:p>
          <a:p>
            <a:pPr indent="0" lvl="0" marL="0" rtl="0" algn="l">
              <a:spcBef>
                <a:spcPts val="0"/>
              </a:spcBef>
              <a:spcAft>
                <a:spcPts val="0"/>
              </a:spcAft>
              <a:buNone/>
            </a:pPr>
            <a:r>
              <a:rPr lang="en"/>
              <a:t>28 October 2022</a:t>
            </a:r>
            <a:endParaRPr/>
          </a:p>
        </p:txBody>
      </p:sp>
      <p:sp>
        <p:nvSpPr>
          <p:cNvPr id="1142" name="Google Shape;1142;p38"/>
          <p:cNvSpPr/>
          <p:nvPr/>
        </p:nvSpPr>
        <p:spPr>
          <a:xfrm>
            <a:off x="6991300" y="4492113"/>
            <a:ext cx="152700" cy="203425"/>
          </a:xfrm>
          <a:custGeom>
            <a:rect b="b" l="l" r="r" t="t"/>
            <a:pathLst>
              <a:path extrusionOk="0" h="8137" w="6108">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06" name="Shape 1306"/>
        <p:cNvGrpSpPr/>
        <p:nvPr/>
      </p:nvGrpSpPr>
      <p:grpSpPr>
        <a:xfrm>
          <a:off x="0" y="0"/>
          <a:ext cx="0" cy="0"/>
          <a:chOff x="0" y="0"/>
          <a:chExt cx="0" cy="0"/>
        </a:xfrm>
      </p:grpSpPr>
      <p:sp>
        <p:nvSpPr>
          <p:cNvPr id="1307" name="Google Shape;1307;p47"/>
          <p:cNvSpPr/>
          <p:nvPr/>
        </p:nvSpPr>
        <p:spPr>
          <a:xfrm>
            <a:off x="281925" y="1200075"/>
            <a:ext cx="2737500" cy="3570000"/>
          </a:xfrm>
          <a:prstGeom prst="roundRect">
            <a:avLst>
              <a:gd fmla="val 16667" name="adj"/>
            </a:avLst>
          </a:prstGeom>
          <a:solidFill>
            <a:srgbClr val="0088D3">
              <a:alpha val="27559"/>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7"/>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Data Wrangling</a:t>
            </a:r>
            <a:endParaRPr>
              <a:solidFill>
                <a:srgbClr val="0088D3"/>
              </a:solidFill>
            </a:endParaRPr>
          </a:p>
        </p:txBody>
      </p:sp>
      <p:cxnSp>
        <p:nvCxnSpPr>
          <p:cNvPr id="1309" name="Google Shape;1309;p47"/>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310" name="Google Shape;1310;p47"/>
          <p:cNvSpPr txBox="1"/>
          <p:nvPr/>
        </p:nvSpPr>
        <p:spPr>
          <a:xfrm>
            <a:off x="401925" y="1312913"/>
            <a:ext cx="24975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Barlow"/>
                <a:ea typeface="Barlow"/>
                <a:cs typeface="Barlow"/>
                <a:sym typeface="Barlow"/>
              </a:rPr>
              <a:t>Concept:</a:t>
            </a:r>
            <a:r>
              <a:rPr lang="en" sz="1600">
                <a:latin typeface="Barlow"/>
                <a:ea typeface="Barlow"/>
                <a:cs typeface="Barlow"/>
                <a:sym typeface="Barlow"/>
              </a:rPr>
              <a:t> </a:t>
            </a:r>
            <a:endParaRPr sz="1600">
              <a:latin typeface="Barlow"/>
              <a:ea typeface="Barlow"/>
              <a:cs typeface="Barlow"/>
              <a:sym typeface="Barlow"/>
            </a:endParaRPr>
          </a:p>
          <a:p>
            <a:pPr indent="0" lvl="0" marL="0" rtl="0" algn="l">
              <a:spcBef>
                <a:spcPts val="0"/>
              </a:spcBef>
              <a:spcAft>
                <a:spcPts val="0"/>
              </a:spcAft>
              <a:buNone/>
            </a:pPr>
            <a:r>
              <a:rPr lang="en" sz="1600">
                <a:latin typeface="Barlow"/>
                <a:ea typeface="Barlow"/>
                <a:cs typeface="Barlow"/>
                <a:sym typeface="Barlow"/>
              </a:rPr>
              <a:t>As part of the </a:t>
            </a:r>
            <a:r>
              <a:rPr lang="en" sz="1600">
                <a:latin typeface="Barlow"/>
                <a:ea typeface="Barlow"/>
                <a:cs typeface="Barlow"/>
                <a:sym typeface="Barlow"/>
              </a:rPr>
              <a:t>preprocessing</a:t>
            </a:r>
            <a:r>
              <a:rPr lang="en" sz="1600">
                <a:latin typeface="Barlow"/>
                <a:ea typeface="Barlow"/>
                <a:cs typeface="Barlow"/>
                <a:sym typeface="Barlow"/>
              </a:rPr>
              <a:t> of data, data wrangling will clean and convert complex and messy data into a simpler and more valuable one. As the wrangling is finished, </a:t>
            </a:r>
            <a:r>
              <a:rPr lang="en" sz="1600">
                <a:latin typeface="Barlow"/>
                <a:ea typeface="Barlow"/>
                <a:cs typeface="Barlow"/>
                <a:sym typeface="Barlow"/>
              </a:rPr>
              <a:t>Exploratory</a:t>
            </a:r>
            <a:r>
              <a:rPr lang="en" sz="1600">
                <a:latin typeface="Barlow"/>
                <a:ea typeface="Barlow"/>
                <a:cs typeface="Barlow"/>
                <a:sym typeface="Barlow"/>
              </a:rPr>
              <a:t> Data Analysis can be carried out and the big pictures and general insights of the data can be learnt. </a:t>
            </a:r>
            <a:endParaRPr sz="1600">
              <a:latin typeface="Barlow"/>
              <a:ea typeface="Barlow"/>
              <a:cs typeface="Barlow"/>
              <a:sym typeface="Barlow"/>
            </a:endParaRPr>
          </a:p>
        </p:txBody>
      </p:sp>
      <p:grpSp>
        <p:nvGrpSpPr>
          <p:cNvPr id="1311" name="Google Shape;1311;p47"/>
          <p:cNvGrpSpPr/>
          <p:nvPr/>
        </p:nvGrpSpPr>
        <p:grpSpPr>
          <a:xfrm>
            <a:off x="3132900" y="1637496"/>
            <a:ext cx="1931871" cy="2469389"/>
            <a:chOff x="323513" y="1986800"/>
            <a:chExt cx="2952125" cy="1289700"/>
          </a:xfrm>
        </p:grpSpPr>
        <p:sp>
          <p:nvSpPr>
            <p:cNvPr id="1312" name="Google Shape;1312;p47"/>
            <p:cNvSpPr txBox="1"/>
            <p:nvPr/>
          </p:nvSpPr>
          <p:spPr>
            <a:xfrm>
              <a:off x="323513" y="1986800"/>
              <a:ext cx="2124000" cy="1289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600">
                  <a:latin typeface="Roboto"/>
                  <a:ea typeface="Roboto"/>
                  <a:cs typeface="Roboto"/>
                  <a:sym typeface="Roboto"/>
                </a:rPr>
                <a:t>Data Calculation </a:t>
              </a:r>
              <a:endParaRPr b="1" sz="1600">
                <a:latin typeface="Roboto"/>
                <a:ea typeface="Roboto"/>
                <a:cs typeface="Roboto"/>
                <a:sym typeface="Roboto"/>
              </a:endParaRPr>
            </a:p>
            <a:p>
              <a:pPr indent="0" lvl="0" marL="0" rtl="0" algn="r">
                <a:spcBef>
                  <a:spcPts val="0"/>
                </a:spcBef>
                <a:spcAft>
                  <a:spcPts val="0"/>
                </a:spcAft>
                <a:buNone/>
              </a:pPr>
              <a:r>
                <a:t/>
              </a:r>
              <a:endParaRPr b="1">
                <a:latin typeface="Roboto"/>
                <a:ea typeface="Roboto"/>
                <a:cs typeface="Roboto"/>
                <a:sym typeface="Roboto"/>
              </a:endParaRPr>
            </a:p>
            <a:p>
              <a:pPr indent="0" lvl="0" marL="0" rtl="0" algn="r">
                <a:spcBef>
                  <a:spcPts val="0"/>
                </a:spcBef>
                <a:spcAft>
                  <a:spcPts val="1600"/>
                </a:spcAft>
                <a:buNone/>
              </a:pPr>
              <a:r>
                <a:rPr lang="en">
                  <a:latin typeface="Roboto"/>
                  <a:ea typeface="Roboto"/>
                  <a:cs typeface="Roboto"/>
                  <a:sym typeface="Roboto"/>
                </a:rPr>
                <a:t>Calculate</a:t>
              </a:r>
              <a:r>
                <a:rPr lang="en">
                  <a:latin typeface="Roboto"/>
                  <a:ea typeface="Roboto"/>
                  <a:cs typeface="Roboto"/>
                  <a:sym typeface="Roboto"/>
                </a:rPr>
                <a:t> the number of </a:t>
              </a:r>
              <a:r>
                <a:rPr lang="en">
                  <a:latin typeface="Roboto"/>
                  <a:ea typeface="Roboto"/>
                  <a:cs typeface="Roboto"/>
                  <a:sym typeface="Roboto"/>
                </a:rPr>
                <a:t>launches</a:t>
              </a:r>
              <a:r>
                <a:rPr lang="en">
                  <a:latin typeface="Roboto"/>
                  <a:ea typeface="Roboto"/>
                  <a:cs typeface="Roboto"/>
                  <a:sym typeface="Roboto"/>
                </a:rPr>
                <a:t> on each site and the number of mission outcome per orbit type.</a:t>
              </a:r>
              <a:endParaRPr b="1">
                <a:latin typeface="Roboto"/>
                <a:ea typeface="Roboto"/>
                <a:cs typeface="Roboto"/>
                <a:sym typeface="Roboto"/>
              </a:endParaRPr>
            </a:p>
          </p:txBody>
        </p:sp>
        <p:cxnSp>
          <p:nvCxnSpPr>
            <p:cNvPr id="1313" name="Google Shape;1313;p47"/>
            <p:cNvCxnSpPr/>
            <p:nvPr/>
          </p:nvCxnSpPr>
          <p:spPr>
            <a:xfrm rot="10800000">
              <a:off x="2642038" y="2647950"/>
              <a:ext cx="633600" cy="0"/>
            </a:xfrm>
            <a:prstGeom prst="straightConnector1">
              <a:avLst/>
            </a:prstGeom>
            <a:noFill/>
            <a:ln cap="flat" cmpd="sng" w="9525">
              <a:solidFill>
                <a:srgbClr val="307BF3"/>
              </a:solidFill>
              <a:prstDash val="solid"/>
              <a:round/>
              <a:headEnd len="sm" w="sm" type="none"/>
              <a:tailEnd len="med" w="med" type="oval"/>
            </a:ln>
          </p:spPr>
        </p:cxnSp>
      </p:grpSp>
      <p:grpSp>
        <p:nvGrpSpPr>
          <p:cNvPr id="1314" name="Google Shape;1314;p47"/>
          <p:cNvGrpSpPr/>
          <p:nvPr/>
        </p:nvGrpSpPr>
        <p:grpSpPr>
          <a:xfrm>
            <a:off x="6330512" y="1129522"/>
            <a:ext cx="2362809" cy="1565448"/>
            <a:chOff x="5209838" y="127409"/>
            <a:chExt cx="3610649" cy="2222700"/>
          </a:xfrm>
        </p:grpSpPr>
        <p:sp>
          <p:nvSpPr>
            <p:cNvPr id="1315" name="Google Shape;1315;p47"/>
            <p:cNvSpPr txBox="1"/>
            <p:nvPr/>
          </p:nvSpPr>
          <p:spPr>
            <a:xfrm>
              <a:off x="6696487" y="127409"/>
              <a:ext cx="2124000" cy="222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Roboto"/>
                  <a:ea typeface="Roboto"/>
                  <a:cs typeface="Roboto"/>
                  <a:sym typeface="Roboto"/>
                </a:rPr>
                <a:t>Exportation</a:t>
              </a:r>
              <a:endParaRPr b="1" sz="1600">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1600"/>
                </a:spcAft>
                <a:buNone/>
              </a:pPr>
              <a:r>
                <a:rPr lang="en">
                  <a:latin typeface="Roboto"/>
                  <a:ea typeface="Roboto"/>
                  <a:cs typeface="Roboto"/>
                  <a:sym typeface="Roboto"/>
                </a:rPr>
                <a:t>Export the outcome to a csv for further operations.</a:t>
              </a:r>
              <a:endParaRPr b="1">
                <a:latin typeface="Roboto"/>
                <a:ea typeface="Roboto"/>
                <a:cs typeface="Roboto"/>
                <a:sym typeface="Roboto"/>
              </a:endParaRPr>
            </a:p>
          </p:txBody>
        </p:sp>
        <p:cxnSp>
          <p:nvCxnSpPr>
            <p:cNvPr id="1316" name="Google Shape;1316;p47"/>
            <p:cNvCxnSpPr/>
            <p:nvPr/>
          </p:nvCxnSpPr>
          <p:spPr>
            <a:xfrm>
              <a:off x="5209838" y="1705200"/>
              <a:ext cx="1286700" cy="0"/>
            </a:xfrm>
            <a:prstGeom prst="straightConnector1">
              <a:avLst/>
            </a:prstGeom>
            <a:noFill/>
            <a:ln cap="flat" cmpd="sng" w="9525">
              <a:solidFill>
                <a:srgbClr val="0944A1"/>
              </a:solidFill>
              <a:prstDash val="solid"/>
              <a:round/>
              <a:headEnd len="sm" w="sm" type="none"/>
              <a:tailEnd len="med" w="med" type="oval"/>
            </a:ln>
          </p:spPr>
        </p:cxnSp>
      </p:grpSp>
      <p:grpSp>
        <p:nvGrpSpPr>
          <p:cNvPr id="1317" name="Google Shape;1317;p47"/>
          <p:cNvGrpSpPr/>
          <p:nvPr/>
        </p:nvGrpSpPr>
        <p:grpSpPr>
          <a:xfrm>
            <a:off x="6330512" y="2893949"/>
            <a:ext cx="2362809" cy="2046132"/>
            <a:chOff x="5209838" y="2632628"/>
            <a:chExt cx="3610649" cy="2905200"/>
          </a:xfrm>
        </p:grpSpPr>
        <p:sp>
          <p:nvSpPr>
            <p:cNvPr id="1318" name="Google Shape;1318;p47"/>
            <p:cNvSpPr txBox="1"/>
            <p:nvPr/>
          </p:nvSpPr>
          <p:spPr>
            <a:xfrm>
              <a:off x="6696487" y="2632628"/>
              <a:ext cx="2124000" cy="290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Roboto"/>
                  <a:ea typeface="Roboto"/>
                  <a:cs typeface="Roboto"/>
                  <a:sym typeface="Roboto"/>
                </a:rPr>
                <a:t>Labeling</a:t>
              </a:r>
              <a:endParaRPr b="1" sz="1600">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1600"/>
                </a:spcAft>
                <a:buNone/>
              </a:pPr>
              <a:r>
                <a:rPr lang="en">
                  <a:latin typeface="Roboto"/>
                  <a:ea typeface="Roboto"/>
                  <a:cs typeface="Roboto"/>
                  <a:sym typeface="Roboto"/>
                </a:rPr>
                <a:t>Create outcome label from the outcome column, make it easier  for further analysis.</a:t>
              </a:r>
              <a:endParaRPr b="1">
                <a:latin typeface="Roboto"/>
                <a:ea typeface="Roboto"/>
                <a:cs typeface="Roboto"/>
                <a:sym typeface="Roboto"/>
              </a:endParaRPr>
            </a:p>
          </p:txBody>
        </p:sp>
        <p:cxnSp>
          <p:nvCxnSpPr>
            <p:cNvPr id="1319" name="Google Shape;1319;p47"/>
            <p:cNvCxnSpPr/>
            <p:nvPr/>
          </p:nvCxnSpPr>
          <p:spPr>
            <a:xfrm>
              <a:off x="5209838" y="3648300"/>
              <a:ext cx="1286700" cy="0"/>
            </a:xfrm>
            <a:prstGeom prst="straightConnector1">
              <a:avLst/>
            </a:prstGeom>
            <a:noFill/>
            <a:ln cap="flat" cmpd="sng" w="9525">
              <a:solidFill>
                <a:srgbClr val="0D5DDF"/>
              </a:solidFill>
              <a:prstDash val="solid"/>
              <a:round/>
              <a:headEnd len="sm" w="sm" type="none"/>
              <a:tailEnd len="med" w="med" type="oval"/>
            </a:ln>
          </p:spPr>
        </p:cxnSp>
      </p:grpSp>
      <p:grpSp>
        <p:nvGrpSpPr>
          <p:cNvPr id="1320" name="Google Shape;1320;p47"/>
          <p:cNvGrpSpPr/>
          <p:nvPr/>
        </p:nvGrpSpPr>
        <p:grpSpPr>
          <a:xfrm>
            <a:off x="4663346" y="1552847"/>
            <a:ext cx="2496428" cy="2669717"/>
            <a:chOff x="2662213" y="676344"/>
            <a:chExt cx="3814835" cy="3790597"/>
          </a:xfrm>
        </p:grpSpPr>
        <p:sp>
          <p:nvSpPr>
            <p:cNvPr id="1321" name="Google Shape;1321;p47"/>
            <p:cNvSpPr/>
            <p:nvPr/>
          </p:nvSpPr>
          <p:spPr>
            <a:xfrm rot="3600185">
              <a:off x="3169983" y="1184511"/>
              <a:ext cx="2774659" cy="2774659"/>
            </a:xfrm>
            <a:prstGeom prst="blockArc">
              <a:avLst>
                <a:gd fmla="val 12622480" name="adj1"/>
                <a:gd fmla="val 19781569" name="adj2"/>
                <a:gd fmla="val 20773" name="adj3"/>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7"/>
            <p:cNvSpPr/>
            <p:nvPr/>
          </p:nvSpPr>
          <p:spPr>
            <a:xfrm rot="10800000">
              <a:off x="3183490" y="1163229"/>
              <a:ext cx="2774700" cy="2774700"/>
            </a:xfrm>
            <a:prstGeom prst="blockArc">
              <a:avLst>
                <a:gd fmla="val 12622480" name="adj1"/>
                <a:gd fmla="val 19662822" name="adj2"/>
                <a:gd fmla="val 20729" name="adj3"/>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7"/>
            <p:cNvSpPr/>
            <p:nvPr/>
          </p:nvSpPr>
          <p:spPr>
            <a:xfrm rot="-3600185">
              <a:off x="3194618" y="1184114"/>
              <a:ext cx="2774659" cy="2774659"/>
            </a:xfrm>
            <a:prstGeom prst="blockArc">
              <a:avLst>
                <a:gd fmla="val 12622480" name="adj1"/>
                <a:gd fmla="val 19703271" name="adj2"/>
                <a:gd fmla="val 20851" name="adj3"/>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47"/>
            <p:cNvGrpSpPr/>
            <p:nvPr/>
          </p:nvGrpSpPr>
          <p:grpSpPr>
            <a:xfrm rot="-7200165">
              <a:off x="3337679" y="2826785"/>
              <a:ext cx="585011" cy="585536"/>
              <a:chOff x="1967628" y="812211"/>
              <a:chExt cx="588000" cy="588000"/>
            </a:xfrm>
          </p:grpSpPr>
          <p:sp>
            <p:nvSpPr>
              <p:cNvPr id="1325" name="Google Shape;1325;p47"/>
              <p:cNvSpPr/>
              <p:nvPr/>
            </p:nvSpPr>
            <p:spPr>
              <a:xfrm rot="39023">
                <a:off x="1970909" y="815492"/>
                <a:ext cx="581437" cy="581437"/>
              </a:xfrm>
              <a:prstGeom prst="pie">
                <a:avLst>
                  <a:gd fmla="val 6190354" name="adj1"/>
                  <a:gd fmla="val 14996165" name="adj2"/>
                </a:avLst>
              </a:prstGeom>
              <a:solidFill>
                <a:srgbClr val="307BF3"/>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7"/>
              <p:cNvSpPr/>
              <p:nvPr/>
            </p:nvSpPr>
            <p:spPr>
              <a:xfrm rot="10800000">
                <a:off x="1970875" y="815525"/>
                <a:ext cx="581400" cy="581400"/>
              </a:xfrm>
              <a:prstGeom prst="pie">
                <a:avLst>
                  <a:gd fmla="val 4028252" name="adj1"/>
                  <a:gd fmla="val 17183677" name="adj2"/>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47"/>
            <p:cNvGrpSpPr/>
            <p:nvPr/>
          </p:nvGrpSpPr>
          <p:grpSpPr>
            <a:xfrm>
              <a:off x="4264097" y="1180331"/>
              <a:ext cx="585001" cy="585530"/>
              <a:chOff x="1970048" y="811613"/>
              <a:chExt cx="588000" cy="588000"/>
            </a:xfrm>
          </p:grpSpPr>
          <p:sp>
            <p:nvSpPr>
              <p:cNvPr id="1328" name="Google Shape;1328;p47"/>
              <p:cNvSpPr/>
              <p:nvPr/>
            </p:nvSpPr>
            <p:spPr>
              <a:xfrm rot="39023">
                <a:off x="1973329" y="814894"/>
                <a:ext cx="581437" cy="581437"/>
              </a:xfrm>
              <a:prstGeom prst="pie">
                <a:avLst>
                  <a:gd fmla="val 6190354" name="adj1"/>
                  <a:gd fmla="val 14996165" name="adj2"/>
                </a:avLst>
              </a:prstGeom>
              <a:solidFill>
                <a:srgbClr val="0944A1"/>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7"/>
              <p:cNvSpPr/>
              <p:nvPr/>
            </p:nvSpPr>
            <p:spPr>
              <a:xfrm rot="10800000">
                <a:off x="1973295" y="814927"/>
                <a:ext cx="581400" cy="581400"/>
              </a:xfrm>
              <a:prstGeom prst="pie">
                <a:avLst>
                  <a:gd fmla="val 4028252" name="adj1"/>
                  <a:gd fmla="val 17183677" name="adj2"/>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47"/>
            <p:cNvGrpSpPr/>
            <p:nvPr/>
          </p:nvGrpSpPr>
          <p:grpSpPr>
            <a:xfrm rot="7200165">
              <a:off x="5229930" y="2804716"/>
              <a:ext cx="585011" cy="585536"/>
              <a:chOff x="1977085" y="811649"/>
              <a:chExt cx="588000" cy="588000"/>
            </a:xfrm>
          </p:grpSpPr>
          <p:sp>
            <p:nvSpPr>
              <p:cNvPr id="1331" name="Google Shape;1331;p47"/>
              <p:cNvSpPr/>
              <p:nvPr/>
            </p:nvSpPr>
            <p:spPr>
              <a:xfrm rot="39023">
                <a:off x="1980366" y="814930"/>
                <a:ext cx="581437" cy="581437"/>
              </a:xfrm>
              <a:prstGeom prst="pie">
                <a:avLst>
                  <a:gd fmla="val 6190354" name="adj1"/>
                  <a:gd fmla="val 14996165" name="adj2"/>
                </a:avLst>
              </a:prstGeom>
              <a:solidFill>
                <a:srgbClr val="0D5DDF"/>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7"/>
              <p:cNvSpPr/>
              <p:nvPr/>
            </p:nvSpPr>
            <p:spPr>
              <a:xfrm rot="10800000">
                <a:off x="1980332" y="814963"/>
                <a:ext cx="581400" cy="581400"/>
              </a:xfrm>
              <a:prstGeom prst="pie">
                <a:avLst>
                  <a:gd fmla="val 4028252" name="adj1"/>
                  <a:gd fmla="val 17183677"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47"/>
            <p:cNvSpPr txBox="1"/>
            <p:nvPr/>
          </p:nvSpPr>
          <p:spPr>
            <a:xfrm>
              <a:off x="3375648" y="2887440"/>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1</a:t>
              </a:r>
              <a:r>
                <a:rPr b="1" lang="en" sz="1600">
                  <a:solidFill>
                    <a:srgbClr val="FFFFFF"/>
                  </a:solidFill>
                  <a:latin typeface="Roboto"/>
                  <a:ea typeface="Roboto"/>
                  <a:cs typeface="Roboto"/>
                  <a:sym typeface="Roboto"/>
                </a:rPr>
                <a:t> </a:t>
              </a:r>
              <a:endParaRPr b="1" sz="1600">
                <a:solidFill>
                  <a:srgbClr val="FFFFFF"/>
                </a:solidFill>
                <a:latin typeface="Roboto"/>
                <a:ea typeface="Roboto"/>
                <a:cs typeface="Roboto"/>
                <a:sym typeface="Roboto"/>
              </a:endParaRPr>
            </a:p>
          </p:txBody>
        </p:sp>
        <p:sp>
          <p:nvSpPr>
            <p:cNvPr id="1334" name="Google Shape;1334;p47"/>
            <p:cNvSpPr txBox="1"/>
            <p:nvPr/>
          </p:nvSpPr>
          <p:spPr>
            <a:xfrm>
              <a:off x="5281877" y="2857865"/>
              <a:ext cx="509100" cy="26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FFFFFF"/>
                  </a:solidFill>
                  <a:latin typeface="Roboto"/>
                  <a:ea typeface="Roboto"/>
                  <a:cs typeface="Roboto"/>
                  <a:sym typeface="Roboto"/>
                </a:rPr>
                <a:t>2</a:t>
              </a:r>
              <a:endParaRPr b="1" sz="1600">
                <a:solidFill>
                  <a:srgbClr val="FFFFFF"/>
                </a:solidFill>
                <a:latin typeface="Roboto"/>
                <a:ea typeface="Roboto"/>
                <a:cs typeface="Roboto"/>
                <a:sym typeface="Roboto"/>
              </a:endParaRPr>
            </a:p>
            <a:p>
              <a:pPr indent="0" lvl="0" marL="0" rtl="0" algn="l">
                <a:spcBef>
                  <a:spcPts val="0"/>
                </a:spcBef>
                <a:spcAft>
                  <a:spcPts val="0"/>
                </a:spcAft>
                <a:buNone/>
              </a:pPr>
              <a:r>
                <a:rPr b="1" lang="en" sz="1600">
                  <a:solidFill>
                    <a:srgbClr val="FFFFFF"/>
                  </a:solidFill>
                  <a:latin typeface="Roboto"/>
                  <a:ea typeface="Roboto"/>
                  <a:cs typeface="Roboto"/>
                  <a:sym typeface="Roboto"/>
                </a:rPr>
                <a:t> </a:t>
              </a:r>
              <a:endParaRPr b="1" sz="1600">
                <a:solidFill>
                  <a:srgbClr val="FFFFFF"/>
                </a:solidFill>
                <a:latin typeface="Roboto"/>
                <a:ea typeface="Roboto"/>
                <a:cs typeface="Roboto"/>
                <a:sym typeface="Roboto"/>
              </a:endParaRPr>
            </a:p>
          </p:txBody>
        </p:sp>
      </p:grpSp>
      <p:sp>
        <p:nvSpPr>
          <p:cNvPr id="1335" name="Google Shape;1335;p47"/>
          <p:cNvSpPr txBox="1"/>
          <p:nvPr/>
        </p:nvSpPr>
        <p:spPr>
          <a:xfrm>
            <a:off x="5745089" y="1944239"/>
            <a:ext cx="333300" cy="32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3</a:t>
            </a:r>
            <a:r>
              <a:rPr b="1" lang="en" sz="1600">
                <a:solidFill>
                  <a:srgbClr val="FFFFFF"/>
                </a:solidFill>
                <a:latin typeface="Roboto"/>
                <a:ea typeface="Roboto"/>
                <a:cs typeface="Roboto"/>
                <a:sym typeface="Roboto"/>
              </a:rPr>
              <a:t> </a:t>
            </a:r>
            <a:endParaRPr b="1" sz="1600">
              <a:solidFill>
                <a:srgbClr val="FFFFFF"/>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9" name="Shape 1339"/>
        <p:cNvGrpSpPr/>
        <p:nvPr/>
      </p:nvGrpSpPr>
      <p:grpSpPr>
        <a:xfrm>
          <a:off x="0" y="0"/>
          <a:ext cx="0" cy="0"/>
          <a:chOff x="0" y="0"/>
          <a:chExt cx="0" cy="0"/>
        </a:xfrm>
      </p:grpSpPr>
      <p:sp>
        <p:nvSpPr>
          <p:cNvPr id="1340" name="Google Shape;1340;p48"/>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EDA with Visualization</a:t>
            </a:r>
            <a:endParaRPr>
              <a:solidFill>
                <a:srgbClr val="0088D3"/>
              </a:solidFill>
            </a:endParaRPr>
          </a:p>
        </p:txBody>
      </p:sp>
      <p:cxnSp>
        <p:nvCxnSpPr>
          <p:cNvPr id="1341" name="Google Shape;1341;p48"/>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342" name="Google Shape;1342;p48"/>
          <p:cNvSpPr txBox="1"/>
          <p:nvPr/>
        </p:nvSpPr>
        <p:spPr>
          <a:xfrm>
            <a:off x="5009625" y="1072950"/>
            <a:ext cx="36837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First, I would like to use scatter graph to depict relationships between the attributes. Based on the scatter plots we then move on to determine what further visualization is needed. For example, the relationships between these variables are scatter plotted:</a:t>
            </a:r>
            <a:endParaRPr>
              <a:latin typeface="Barlow Medium"/>
              <a:ea typeface="Barlow Medium"/>
              <a:cs typeface="Barlow Medium"/>
              <a:sym typeface="Barlow Medium"/>
            </a:endParaRPr>
          </a:p>
          <a:p>
            <a:pPr indent="0" lvl="0" marL="0" rtl="0" algn="l">
              <a:spcBef>
                <a:spcPts val="0"/>
              </a:spcBef>
              <a:spcAft>
                <a:spcPts val="0"/>
              </a:spcAft>
              <a:buNone/>
            </a:pPr>
            <a:r>
              <a:t/>
            </a:r>
            <a:endParaRPr>
              <a:latin typeface="Barlow Medium"/>
              <a:ea typeface="Barlow Medium"/>
              <a:cs typeface="Barlow Medium"/>
              <a:sym typeface="Barlow Medium"/>
            </a:endParaRPr>
          </a:p>
          <a:p>
            <a:pPr indent="-317500" lvl="0" marL="457200" rtl="0" algn="l">
              <a:spcBef>
                <a:spcPts val="0"/>
              </a:spcBef>
              <a:spcAft>
                <a:spcPts val="0"/>
              </a:spcAft>
              <a:buSzPts val="1400"/>
              <a:buFont typeface="Barlow Medium"/>
              <a:buChar char="-"/>
            </a:pPr>
            <a:r>
              <a:rPr lang="en">
                <a:latin typeface="Barlow Medium"/>
                <a:ea typeface="Barlow Medium"/>
                <a:cs typeface="Barlow Medium"/>
                <a:sym typeface="Barlow Medium"/>
              </a:rPr>
              <a:t>Payload and Flight No.</a:t>
            </a:r>
            <a:endParaRPr>
              <a:latin typeface="Barlow Medium"/>
              <a:ea typeface="Barlow Medium"/>
              <a:cs typeface="Barlow Medium"/>
              <a:sym typeface="Barlow Medium"/>
            </a:endParaRPr>
          </a:p>
          <a:p>
            <a:pPr indent="-317500" lvl="0" marL="457200" rtl="0" algn="l">
              <a:spcBef>
                <a:spcPts val="0"/>
              </a:spcBef>
              <a:spcAft>
                <a:spcPts val="0"/>
              </a:spcAft>
              <a:buSzPts val="1400"/>
              <a:buFont typeface="Barlow Medium"/>
              <a:buChar char="-"/>
            </a:pPr>
            <a:r>
              <a:rPr lang="en">
                <a:latin typeface="Barlow Medium"/>
                <a:ea typeface="Barlow Medium"/>
                <a:cs typeface="Barlow Medium"/>
                <a:sym typeface="Barlow Medium"/>
              </a:rPr>
              <a:t>Payload and Orbit Type</a:t>
            </a:r>
            <a:endParaRPr>
              <a:latin typeface="Barlow Medium"/>
              <a:ea typeface="Barlow Medium"/>
              <a:cs typeface="Barlow Medium"/>
              <a:sym typeface="Barlow Medium"/>
            </a:endParaRPr>
          </a:p>
          <a:p>
            <a:pPr indent="-317500" lvl="0" marL="457200" rtl="0" algn="l">
              <a:spcBef>
                <a:spcPts val="0"/>
              </a:spcBef>
              <a:spcAft>
                <a:spcPts val="0"/>
              </a:spcAft>
              <a:buSzPts val="1400"/>
              <a:buFont typeface="Barlow Medium"/>
              <a:buChar char="-"/>
            </a:pPr>
            <a:r>
              <a:rPr lang="en">
                <a:latin typeface="Barlow Medium"/>
                <a:ea typeface="Barlow Medium"/>
                <a:cs typeface="Barlow Medium"/>
                <a:sym typeface="Barlow Medium"/>
              </a:rPr>
              <a:t>Payload and Launch Site</a:t>
            </a:r>
            <a:endParaRPr>
              <a:latin typeface="Barlow Medium"/>
              <a:ea typeface="Barlow Medium"/>
              <a:cs typeface="Barlow Medium"/>
              <a:sym typeface="Barlow Medium"/>
            </a:endParaRPr>
          </a:p>
          <a:p>
            <a:pPr indent="-317500" lvl="0" marL="457200" rtl="0" algn="l">
              <a:spcBef>
                <a:spcPts val="0"/>
              </a:spcBef>
              <a:spcAft>
                <a:spcPts val="0"/>
              </a:spcAft>
              <a:buSzPts val="1400"/>
              <a:buFont typeface="Barlow Medium"/>
              <a:buChar char="-"/>
            </a:pPr>
            <a:r>
              <a:rPr lang="en">
                <a:latin typeface="Barlow Medium"/>
                <a:ea typeface="Barlow Medium"/>
                <a:cs typeface="Barlow Medium"/>
                <a:sym typeface="Barlow Medium"/>
              </a:rPr>
              <a:t>Flight Number and Orbit Type</a:t>
            </a:r>
            <a:endParaRPr>
              <a:latin typeface="Barlow Medium"/>
              <a:ea typeface="Barlow Medium"/>
              <a:cs typeface="Barlow Medium"/>
              <a:sym typeface="Barlow Medium"/>
            </a:endParaRPr>
          </a:p>
          <a:p>
            <a:pPr indent="-317500" lvl="0" marL="457200" rtl="0" algn="l">
              <a:spcBef>
                <a:spcPts val="0"/>
              </a:spcBef>
              <a:spcAft>
                <a:spcPts val="0"/>
              </a:spcAft>
              <a:buSzPts val="1400"/>
              <a:buFont typeface="Barlow Medium"/>
              <a:buChar char="-"/>
            </a:pPr>
            <a:r>
              <a:rPr lang="en">
                <a:solidFill>
                  <a:schemeClr val="dk2"/>
                </a:solidFill>
                <a:latin typeface="Barlow Medium"/>
                <a:ea typeface="Barlow Medium"/>
                <a:cs typeface="Barlow Medium"/>
                <a:sym typeface="Barlow Medium"/>
              </a:rPr>
              <a:t>Flight Number and Launch Site</a:t>
            </a:r>
            <a:endParaRPr>
              <a:solidFill>
                <a:schemeClr val="dk2"/>
              </a:solidFill>
              <a:latin typeface="Barlow Medium"/>
              <a:ea typeface="Barlow Medium"/>
              <a:cs typeface="Barlow Medium"/>
              <a:sym typeface="Barlow Medium"/>
            </a:endParaRPr>
          </a:p>
          <a:p>
            <a:pPr indent="0" lvl="0" marL="0" rtl="0" algn="l">
              <a:spcBef>
                <a:spcPts val="0"/>
              </a:spcBef>
              <a:spcAft>
                <a:spcPts val="0"/>
              </a:spcAft>
              <a:buNone/>
            </a:pPr>
            <a:r>
              <a:t/>
            </a:r>
            <a:endParaRPr>
              <a:solidFill>
                <a:schemeClr val="dk2"/>
              </a:solidFill>
              <a:latin typeface="Barlow Medium"/>
              <a:ea typeface="Barlow Medium"/>
              <a:cs typeface="Barlow Medium"/>
              <a:sym typeface="Barlow Medium"/>
            </a:endParaRPr>
          </a:p>
          <a:p>
            <a:pPr indent="0" lvl="0" marL="0" rtl="0" algn="l">
              <a:spcBef>
                <a:spcPts val="0"/>
              </a:spcBef>
              <a:spcAft>
                <a:spcPts val="0"/>
              </a:spcAft>
              <a:buNone/>
            </a:pPr>
            <a:r>
              <a:rPr lang="en">
                <a:solidFill>
                  <a:schemeClr val="dk2"/>
                </a:solidFill>
                <a:latin typeface="Barlow Medium"/>
                <a:ea typeface="Barlow Medium"/>
                <a:cs typeface="Barlow Medium"/>
                <a:sym typeface="Barlow Medium"/>
              </a:rPr>
              <a:t>From the relationship depicted, it can be easily found which factors are affecting the most to the successful landings.</a:t>
            </a:r>
            <a:endParaRPr>
              <a:solidFill>
                <a:schemeClr val="dk2"/>
              </a:solidFill>
              <a:latin typeface="Barlow Medium"/>
              <a:ea typeface="Barlow Medium"/>
              <a:cs typeface="Barlow Medium"/>
              <a:sym typeface="Barlow Medium"/>
            </a:endParaRPr>
          </a:p>
        </p:txBody>
      </p:sp>
      <p:pic>
        <p:nvPicPr>
          <p:cNvPr id="1343" name="Google Shape;1343;p48"/>
          <p:cNvPicPr preferRelativeResize="0"/>
          <p:nvPr/>
        </p:nvPicPr>
        <p:blipFill>
          <a:blip r:embed="rId3">
            <a:alphaModFix/>
          </a:blip>
          <a:stretch>
            <a:fillRect/>
          </a:stretch>
        </p:blipFill>
        <p:spPr>
          <a:xfrm>
            <a:off x="432900" y="1072950"/>
            <a:ext cx="3532726" cy="1944950"/>
          </a:xfrm>
          <a:prstGeom prst="rect">
            <a:avLst/>
          </a:prstGeom>
          <a:noFill/>
          <a:ln>
            <a:noFill/>
          </a:ln>
        </p:spPr>
      </p:pic>
      <p:pic>
        <p:nvPicPr>
          <p:cNvPr id="1344" name="Google Shape;1344;p48"/>
          <p:cNvPicPr preferRelativeResize="0"/>
          <p:nvPr/>
        </p:nvPicPr>
        <p:blipFill>
          <a:blip r:embed="rId4">
            <a:alphaModFix/>
          </a:blip>
          <a:stretch>
            <a:fillRect/>
          </a:stretch>
        </p:blipFill>
        <p:spPr>
          <a:xfrm>
            <a:off x="432899" y="3160300"/>
            <a:ext cx="3532725" cy="194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48" name="Shape 1348"/>
        <p:cNvGrpSpPr/>
        <p:nvPr/>
      </p:nvGrpSpPr>
      <p:grpSpPr>
        <a:xfrm>
          <a:off x="0" y="0"/>
          <a:ext cx="0" cy="0"/>
          <a:chOff x="0" y="0"/>
          <a:chExt cx="0" cy="0"/>
        </a:xfrm>
      </p:grpSpPr>
      <p:sp>
        <p:nvSpPr>
          <p:cNvPr id="1349" name="Google Shape;1349;p49"/>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EDA with Visualization</a:t>
            </a:r>
            <a:endParaRPr>
              <a:solidFill>
                <a:srgbClr val="0088D3"/>
              </a:solidFill>
            </a:endParaRPr>
          </a:p>
        </p:txBody>
      </p:sp>
      <p:cxnSp>
        <p:nvCxnSpPr>
          <p:cNvPr id="1350" name="Google Shape;1350;p49"/>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351" name="Google Shape;1351;p49"/>
          <p:cNvSpPr txBox="1"/>
          <p:nvPr/>
        </p:nvSpPr>
        <p:spPr>
          <a:xfrm>
            <a:off x="5009625" y="2230050"/>
            <a:ext cx="36837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From previous results from scatter plot, i move on to further examine the relationship of orbit and </a:t>
            </a:r>
            <a:r>
              <a:rPr lang="en">
                <a:latin typeface="Barlow Medium"/>
                <a:ea typeface="Barlow Medium"/>
                <a:cs typeface="Barlow Medium"/>
                <a:sym typeface="Barlow Medium"/>
              </a:rPr>
              <a:t>successful</a:t>
            </a:r>
            <a:r>
              <a:rPr lang="en">
                <a:latin typeface="Barlow Medium"/>
                <a:ea typeface="Barlow Medium"/>
                <a:cs typeface="Barlow Medium"/>
                <a:sym typeface="Barlow Medium"/>
              </a:rPr>
              <a:t> rate with bar plot.</a:t>
            </a:r>
            <a:endParaRPr>
              <a:latin typeface="Barlow Medium"/>
              <a:ea typeface="Barlow Medium"/>
              <a:cs typeface="Barlow Medium"/>
              <a:sym typeface="Barlow Medium"/>
            </a:endParaRPr>
          </a:p>
          <a:p>
            <a:pPr indent="0" lvl="0" marL="0" rtl="0" algn="l">
              <a:spcBef>
                <a:spcPts val="0"/>
              </a:spcBef>
              <a:spcAft>
                <a:spcPts val="0"/>
              </a:spcAft>
              <a:buNone/>
            </a:pPr>
            <a:r>
              <a:t/>
            </a:r>
            <a:endParaRPr>
              <a:latin typeface="Barlow Medium"/>
              <a:ea typeface="Barlow Medium"/>
              <a:cs typeface="Barlow Medium"/>
              <a:sym typeface="Barlow Medium"/>
            </a:endParaRPr>
          </a:p>
          <a:p>
            <a:pPr indent="0" lvl="0" marL="0" rtl="0" algn="l">
              <a:spcBef>
                <a:spcPts val="0"/>
              </a:spcBef>
              <a:spcAft>
                <a:spcPts val="0"/>
              </a:spcAft>
              <a:buNone/>
            </a:pPr>
            <a:r>
              <a:rPr lang="en">
                <a:latin typeface="Barlow Medium"/>
                <a:ea typeface="Barlow Medium"/>
                <a:cs typeface="Barlow Medium"/>
                <a:sym typeface="Barlow Medium"/>
              </a:rPr>
              <a:t>Then, to generalize a trend of success rate, i move on to draw an line graph, showing how the success rate vary based on time.</a:t>
            </a:r>
            <a:endParaRPr>
              <a:latin typeface="Barlow Medium"/>
              <a:ea typeface="Barlow Medium"/>
              <a:cs typeface="Barlow Medium"/>
              <a:sym typeface="Barlow Medium"/>
            </a:endParaRPr>
          </a:p>
        </p:txBody>
      </p:sp>
      <p:pic>
        <p:nvPicPr>
          <p:cNvPr id="1352" name="Google Shape;1352;p49"/>
          <p:cNvPicPr preferRelativeResize="0"/>
          <p:nvPr/>
        </p:nvPicPr>
        <p:blipFill>
          <a:blip r:embed="rId3">
            <a:alphaModFix/>
          </a:blip>
          <a:stretch>
            <a:fillRect/>
          </a:stretch>
        </p:blipFill>
        <p:spPr>
          <a:xfrm>
            <a:off x="795075" y="1072950"/>
            <a:ext cx="3771056" cy="1895514"/>
          </a:xfrm>
          <a:prstGeom prst="rect">
            <a:avLst/>
          </a:prstGeom>
          <a:noFill/>
          <a:ln>
            <a:noFill/>
          </a:ln>
          <a:effectLst>
            <a:outerShdw blurRad="57150" rotWithShape="0" algn="bl" dir="5400000" dist="19050">
              <a:srgbClr val="000000">
                <a:alpha val="50000"/>
              </a:srgbClr>
            </a:outerShdw>
          </a:effectLst>
        </p:spPr>
      </p:pic>
      <p:pic>
        <p:nvPicPr>
          <p:cNvPr id="1353" name="Google Shape;1353;p49"/>
          <p:cNvPicPr preferRelativeResize="0"/>
          <p:nvPr/>
        </p:nvPicPr>
        <p:blipFill>
          <a:blip r:embed="rId4">
            <a:alphaModFix/>
          </a:blip>
          <a:stretch>
            <a:fillRect/>
          </a:stretch>
        </p:blipFill>
        <p:spPr>
          <a:xfrm>
            <a:off x="672088" y="3110875"/>
            <a:ext cx="3683700" cy="1957522"/>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57" name="Shape 1357"/>
        <p:cNvGrpSpPr/>
        <p:nvPr/>
      </p:nvGrpSpPr>
      <p:grpSpPr>
        <a:xfrm>
          <a:off x="0" y="0"/>
          <a:ext cx="0" cy="0"/>
          <a:chOff x="0" y="0"/>
          <a:chExt cx="0" cy="0"/>
        </a:xfrm>
      </p:grpSpPr>
      <p:sp>
        <p:nvSpPr>
          <p:cNvPr id="1358" name="Google Shape;1358;p50"/>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EDA with SQL</a:t>
            </a:r>
            <a:endParaRPr>
              <a:solidFill>
                <a:srgbClr val="0088D3"/>
              </a:solidFill>
            </a:endParaRPr>
          </a:p>
        </p:txBody>
      </p:sp>
      <p:cxnSp>
        <p:nvCxnSpPr>
          <p:cNvPr id="1359" name="Google Shape;1359;p50"/>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360" name="Google Shape;1360;p50"/>
          <p:cNvSpPr txBox="1"/>
          <p:nvPr/>
        </p:nvSpPr>
        <p:spPr>
          <a:xfrm>
            <a:off x="281925" y="1159250"/>
            <a:ext cx="7312500" cy="447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SQL commands provided us with another way of understanding and formatting the data. In this project, i decided to follow the instruction to play around with all the SQL commands and gain more insights from them. However, at this point, i will rely more on the visualization technique for this project. Examples of the sql commands are:</a:t>
            </a:r>
            <a:endParaRPr>
              <a:latin typeface="Barlow Medium"/>
              <a:ea typeface="Barlow Medium"/>
              <a:cs typeface="Barlow Medium"/>
              <a:sym typeface="Barlow Medium"/>
            </a:endParaRPr>
          </a:p>
          <a:p>
            <a:pPr indent="-228600" lvl="0" marL="457200" rtl="0" algn="l">
              <a:spcBef>
                <a:spcPts val="0"/>
              </a:spcBef>
              <a:spcAft>
                <a:spcPts val="0"/>
              </a:spcAft>
              <a:buNone/>
            </a:pPr>
            <a:r>
              <a:rPr lang="en" sz="1100">
                <a:solidFill>
                  <a:schemeClr val="dk2"/>
                </a:solidFill>
              </a:rPr>
              <a:t>	</a:t>
            </a:r>
            <a:r>
              <a:rPr lang="en" sz="1000">
                <a:solidFill>
                  <a:schemeClr val="dk2"/>
                </a:solidFill>
                <a:latin typeface="Barlow Medium"/>
                <a:ea typeface="Barlow Medium"/>
                <a:cs typeface="Barlow Medium"/>
                <a:sym typeface="Barlow Medium"/>
              </a:rPr>
              <a:t>		</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Listing the date when the first successful landing outcome in ground pad was achieved.</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Listing the names of the boosters which have success in drone ship and have payload mas</a:t>
            </a:r>
            <a:r>
              <a:rPr lang="en">
                <a:solidFill>
                  <a:schemeClr val="dk2"/>
                </a:solidFill>
                <a:latin typeface="Barlow Medium"/>
                <a:ea typeface="Barlow Medium"/>
                <a:cs typeface="Barlow Medium"/>
                <a:sym typeface="Barlow Medium"/>
              </a:rPr>
              <a:t>s </a:t>
            </a:r>
            <a:r>
              <a:rPr lang="en">
                <a:solidFill>
                  <a:schemeClr val="dk2"/>
                </a:solidFill>
                <a:latin typeface="Barlow Medium"/>
                <a:ea typeface="Barlow Medium"/>
                <a:cs typeface="Barlow Medium"/>
                <a:sym typeface="Barlow Medium"/>
              </a:rPr>
              <a:t>greater than 4000 but less than 6000.	</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Listing the total number of successful and failure mission outcomes.</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Listing the names of the booster_versions which have carried the maximum payload mass.</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Listing the failed landing_outcomes in drone ship, their booster versions, and launch site</a:t>
            </a:r>
            <a:r>
              <a:rPr lang="en">
                <a:solidFill>
                  <a:schemeClr val="dk2"/>
                </a:solidFill>
                <a:latin typeface="Barlow Medium"/>
                <a:ea typeface="Barlow Medium"/>
                <a:cs typeface="Barlow Medium"/>
                <a:sym typeface="Barlow Medium"/>
              </a:rPr>
              <a:t>s </a:t>
            </a:r>
            <a:r>
              <a:rPr lang="en">
                <a:solidFill>
                  <a:schemeClr val="dk2"/>
                </a:solidFill>
                <a:latin typeface="Barlow Medium"/>
                <a:ea typeface="Barlow Medium"/>
                <a:cs typeface="Barlow Medium"/>
                <a:sym typeface="Barlow Medium"/>
              </a:rPr>
              <a:t>names for in year 2015.	</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Rank the count of landing outcomes or success between the date 2010-06-04 and 2017-03-20, in descending order. </a:t>
            </a:r>
            <a:br>
              <a:rPr lang="en">
                <a:solidFill>
                  <a:schemeClr val="dk2"/>
                </a:solidFill>
                <a:latin typeface="Barlow Medium"/>
                <a:ea typeface="Barlow Medium"/>
                <a:cs typeface="Barlow Medium"/>
                <a:sym typeface="Barlow Medium"/>
              </a:rPr>
            </a:br>
            <a:r>
              <a:rPr lang="en">
                <a:solidFill>
                  <a:schemeClr val="dk2"/>
                </a:solidFill>
                <a:latin typeface="Barlow Medium"/>
                <a:ea typeface="Barlow Medium"/>
                <a:cs typeface="Barlow Medium"/>
                <a:sym typeface="Barlow Medium"/>
              </a:rPr>
              <a:t> 							</a:t>
            </a:r>
            <a:endParaRPr>
              <a:solidFill>
                <a:schemeClr val="dk2"/>
              </a:solidFill>
              <a:latin typeface="Barlow Medium"/>
              <a:ea typeface="Barlow Medium"/>
              <a:cs typeface="Barlow Medium"/>
              <a:sym typeface="Barlow Medium"/>
            </a:endParaRPr>
          </a:p>
          <a:p>
            <a:pPr indent="0" lvl="0" marL="0" rtl="0" algn="l">
              <a:lnSpc>
                <a:spcPct val="100000"/>
              </a:lnSpc>
              <a:spcBef>
                <a:spcPts val="0"/>
              </a:spcBef>
              <a:spcAft>
                <a:spcPts val="0"/>
              </a:spcAft>
              <a:buNone/>
            </a:pPr>
            <a:r>
              <a:rPr lang="en" sz="1000">
                <a:solidFill>
                  <a:schemeClr val="dk2"/>
                </a:solidFill>
                <a:latin typeface="Barlow Medium"/>
                <a:ea typeface="Barlow Medium"/>
                <a:cs typeface="Barlow Medium"/>
                <a:sym typeface="Barlow Medium"/>
              </a:rPr>
              <a:t>						 			</a:t>
            </a:r>
            <a:r>
              <a:rPr lang="en" sz="1100">
                <a:solidFill>
                  <a:schemeClr val="dk2"/>
                </a:solidFill>
              </a:rPr>
              <a:t>		</a:t>
            </a:r>
            <a:endParaRPr sz="1100">
              <a:solidFill>
                <a:schemeClr val="dk2"/>
              </a:solidFill>
            </a:endParaRPr>
          </a:p>
          <a:p>
            <a:pPr indent="-228600" lvl="0" marL="457200" rtl="0" algn="l">
              <a:spcBef>
                <a:spcPts val="0"/>
              </a:spcBef>
              <a:spcAft>
                <a:spcPts val="0"/>
              </a:spcAft>
              <a:buNone/>
            </a:pPr>
            <a:r>
              <a:rPr lang="en" sz="1100">
                <a:solidFill>
                  <a:schemeClr val="dk2"/>
                </a:solidFill>
              </a:rPr>
              <a:t>				</a:t>
            </a:r>
            <a:endParaRPr sz="1100">
              <a:solidFill>
                <a:schemeClr val="dk2"/>
              </a:solidFill>
            </a:endParaRPr>
          </a:p>
          <a:p>
            <a:pPr indent="-228600" lvl="0" marL="457200" rtl="0" algn="l">
              <a:spcBef>
                <a:spcPts val="0"/>
              </a:spcBef>
              <a:spcAft>
                <a:spcPts val="0"/>
              </a:spcAft>
              <a:buNone/>
            </a:pPr>
            <a:r>
              <a:rPr lang="en" sz="1100">
                <a:solidFill>
                  <a:schemeClr val="dk2"/>
                </a:solidFill>
              </a:rPr>
              <a:t>			</a:t>
            </a:r>
            <a:endParaRPr sz="1100">
              <a:solidFill>
                <a:schemeClr val="dk2"/>
              </a:solidFill>
            </a:endParaRPr>
          </a:p>
          <a:p>
            <a:pPr indent="-228600" lvl="0" marL="457200" rtl="0" algn="l">
              <a:spcBef>
                <a:spcPts val="0"/>
              </a:spcBef>
              <a:spcAft>
                <a:spcPts val="0"/>
              </a:spcAft>
              <a:buNone/>
            </a:pPr>
            <a:r>
              <a:rPr lang="en" sz="1100">
                <a:solidFill>
                  <a:schemeClr val="dk2"/>
                </a:solidFill>
              </a:rPr>
              <a:t>		</a:t>
            </a:r>
            <a:endParaRPr>
              <a:latin typeface="Barlow Medium"/>
              <a:ea typeface="Barlow Medium"/>
              <a:cs typeface="Barlow Medium"/>
              <a:sym typeface="Barlow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64" name="Shape 1364"/>
        <p:cNvGrpSpPr/>
        <p:nvPr/>
      </p:nvGrpSpPr>
      <p:grpSpPr>
        <a:xfrm>
          <a:off x="0" y="0"/>
          <a:ext cx="0" cy="0"/>
          <a:chOff x="0" y="0"/>
          <a:chExt cx="0" cy="0"/>
        </a:xfrm>
      </p:grpSpPr>
      <p:sp>
        <p:nvSpPr>
          <p:cNvPr id="1365" name="Google Shape;1365;p51"/>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a:t>
            </a:r>
            <a:r>
              <a:rPr lang="en">
                <a:solidFill>
                  <a:srgbClr val="0088D3"/>
                </a:solidFill>
              </a:rPr>
              <a:t>Advanced</a:t>
            </a:r>
            <a:r>
              <a:rPr lang="en">
                <a:solidFill>
                  <a:srgbClr val="0088D3"/>
                </a:solidFill>
              </a:rPr>
              <a:t> Visualization</a:t>
            </a:r>
            <a:endParaRPr>
              <a:solidFill>
                <a:srgbClr val="0088D3"/>
              </a:solidFill>
            </a:endParaRPr>
          </a:p>
        </p:txBody>
      </p:sp>
      <p:cxnSp>
        <p:nvCxnSpPr>
          <p:cNvPr id="1366" name="Google Shape;1366;p51"/>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367" name="Google Shape;1367;p51"/>
          <p:cNvSpPr txBox="1"/>
          <p:nvPr/>
        </p:nvSpPr>
        <p:spPr>
          <a:xfrm>
            <a:off x="521450" y="1296725"/>
            <a:ext cx="3621000" cy="234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SemiBold"/>
                <a:ea typeface="Barlow SemiBold"/>
                <a:cs typeface="Barlow SemiBold"/>
                <a:sym typeface="Barlow SemiBold"/>
              </a:rPr>
              <a:t>Dashboard with Plotly Dash</a:t>
            </a:r>
            <a:endParaRPr sz="1600">
              <a:latin typeface="Barlow SemiBold"/>
              <a:ea typeface="Barlow SemiBold"/>
              <a:cs typeface="Barlow SemiBold"/>
              <a:sym typeface="Barlow SemiBold"/>
            </a:endParaRPr>
          </a:p>
          <a:p>
            <a:pPr indent="0" lvl="0" marL="0" rtl="0" algn="l">
              <a:spcBef>
                <a:spcPts val="0"/>
              </a:spcBef>
              <a:spcAft>
                <a:spcPts val="0"/>
              </a:spcAft>
              <a:buNone/>
            </a:pPr>
            <a:r>
              <a:t/>
            </a:r>
            <a:endParaRPr>
              <a:latin typeface="Barlow"/>
              <a:ea typeface="Barlow"/>
              <a:cs typeface="Barlow"/>
              <a:sym typeface="Barlow"/>
            </a:endParaRPr>
          </a:p>
          <a:p>
            <a:pPr indent="0" lvl="0" marL="0" rtl="0" algn="l">
              <a:lnSpc>
                <a:spcPct val="115000"/>
              </a:lnSpc>
              <a:spcBef>
                <a:spcPts val="0"/>
              </a:spcBef>
              <a:spcAft>
                <a:spcPts val="0"/>
              </a:spcAft>
              <a:buNone/>
            </a:pPr>
            <a:r>
              <a:rPr lang="en">
                <a:latin typeface="Barlow Medium"/>
                <a:ea typeface="Barlow Medium"/>
                <a:cs typeface="Barlow Medium"/>
                <a:sym typeface="Barlow Medium"/>
              </a:rPr>
              <a:t>To allow users to better </a:t>
            </a:r>
            <a:r>
              <a:rPr lang="en">
                <a:latin typeface="Barlow Medium"/>
                <a:ea typeface="Barlow Medium"/>
                <a:cs typeface="Barlow Medium"/>
                <a:sym typeface="Barlow Medium"/>
              </a:rPr>
              <a:t>interact</a:t>
            </a:r>
            <a:r>
              <a:rPr lang="en">
                <a:latin typeface="Barlow Medium"/>
                <a:ea typeface="Barlow Medium"/>
                <a:cs typeface="Barlow Medium"/>
                <a:sym typeface="Barlow Medium"/>
              </a:rPr>
              <a:t> and understand the study, i built an interactive dashboard with Plotly Dash. Pie Charts are plotted showing the total launches in </a:t>
            </a:r>
            <a:r>
              <a:rPr lang="en">
                <a:latin typeface="Barlow Medium"/>
                <a:ea typeface="Barlow Medium"/>
                <a:cs typeface="Barlow Medium"/>
                <a:sym typeface="Barlow Medium"/>
              </a:rPr>
              <a:t>different</a:t>
            </a:r>
            <a:r>
              <a:rPr lang="en">
                <a:latin typeface="Barlow Medium"/>
                <a:ea typeface="Barlow Medium"/>
                <a:cs typeface="Barlow Medium"/>
                <a:sym typeface="Barlow Medium"/>
              </a:rPr>
              <a:t> sites. And scatter plots are drawn to show the relationship with outcome and payload mass for </a:t>
            </a:r>
            <a:r>
              <a:rPr lang="en">
                <a:latin typeface="Barlow Medium"/>
                <a:ea typeface="Barlow Medium"/>
                <a:cs typeface="Barlow Medium"/>
                <a:sym typeface="Barlow Medium"/>
              </a:rPr>
              <a:t>different</a:t>
            </a:r>
            <a:r>
              <a:rPr lang="en">
                <a:latin typeface="Barlow Medium"/>
                <a:ea typeface="Barlow Medium"/>
                <a:cs typeface="Barlow Medium"/>
                <a:sym typeface="Barlow Medium"/>
              </a:rPr>
              <a:t> booster version.</a:t>
            </a:r>
            <a:endParaRPr>
              <a:latin typeface="Barlow Medium"/>
              <a:ea typeface="Barlow Medium"/>
              <a:cs typeface="Barlow Medium"/>
              <a:sym typeface="Barlow Medium"/>
            </a:endParaRPr>
          </a:p>
        </p:txBody>
      </p:sp>
      <p:sp>
        <p:nvSpPr>
          <p:cNvPr id="1368" name="Google Shape;1368;p51"/>
          <p:cNvSpPr txBox="1"/>
          <p:nvPr/>
        </p:nvSpPr>
        <p:spPr>
          <a:xfrm>
            <a:off x="4818725" y="1296725"/>
            <a:ext cx="3759300" cy="386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SemiBold"/>
                <a:ea typeface="Barlow SemiBold"/>
                <a:cs typeface="Barlow SemiBold"/>
                <a:sym typeface="Barlow SemiBold"/>
              </a:rPr>
              <a:t>Interactive Map with Folium</a:t>
            </a:r>
            <a:endParaRPr sz="1600">
              <a:latin typeface="Barlow SemiBold"/>
              <a:ea typeface="Barlow SemiBold"/>
              <a:cs typeface="Barlow SemiBold"/>
              <a:sym typeface="Barlow SemiBold"/>
            </a:endParaRPr>
          </a:p>
          <a:p>
            <a:pPr indent="0" lvl="0" marL="0" rtl="0" algn="l">
              <a:spcBef>
                <a:spcPts val="0"/>
              </a:spcBef>
              <a:spcAft>
                <a:spcPts val="0"/>
              </a:spcAft>
              <a:buNone/>
            </a:pPr>
            <a:r>
              <a:t/>
            </a:r>
            <a:endParaRPr sz="1600">
              <a:latin typeface="Barlow SemiBold"/>
              <a:ea typeface="Barlow SemiBold"/>
              <a:cs typeface="Barlow SemiBold"/>
              <a:sym typeface="Barlow SemiBold"/>
            </a:endParaRPr>
          </a:p>
          <a:p>
            <a:pPr indent="0" lvl="0" marL="0" rtl="0" algn="l">
              <a:lnSpc>
                <a:spcPct val="115000"/>
              </a:lnSpc>
              <a:spcBef>
                <a:spcPts val="0"/>
              </a:spcBef>
              <a:spcAft>
                <a:spcPts val="0"/>
              </a:spcAft>
              <a:buNone/>
            </a:pPr>
            <a:r>
              <a:rPr lang="en">
                <a:solidFill>
                  <a:schemeClr val="dk2"/>
                </a:solidFill>
                <a:latin typeface="Barlow Medium"/>
                <a:ea typeface="Barlow Medium"/>
                <a:cs typeface="Barlow Medium"/>
                <a:sym typeface="Barlow Medium"/>
              </a:rPr>
              <a:t>To visualize the launch data into a interactive map, I took the coordinates at each launch site and add a marker around them with introduction on the label.</a:t>
            </a:r>
            <a:endParaRPr>
              <a:solidFill>
                <a:schemeClr val="dk2"/>
              </a:solidFill>
              <a:latin typeface="Barlow Medium"/>
              <a:ea typeface="Barlow Medium"/>
              <a:cs typeface="Barlow Medium"/>
              <a:sym typeface="Barlow Medium"/>
            </a:endParaRPr>
          </a:p>
          <a:p>
            <a:pPr indent="0" lvl="0" marL="0" rtl="0" algn="l">
              <a:lnSpc>
                <a:spcPct val="115000"/>
              </a:lnSpc>
              <a:spcBef>
                <a:spcPts val="0"/>
              </a:spcBef>
              <a:spcAft>
                <a:spcPts val="0"/>
              </a:spcAft>
              <a:buNone/>
            </a:pPr>
            <a:r>
              <a:t/>
            </a:r>
            <a:endParaRPr>
              <a:solidFill>
                <a:schemeClr val="dk2"/>
              </a:solidFill>
              <a:latin typeface="Barlow Medium"/>
              <a:ea typeface="Barlow Medium"/>
              <a:cs typeface="Barlow Medium"/>
              <a:sym typeface="Barlow Medium"/>
            </a:endParaRPr>
          </a:p>
          <a:p>
            <a:pPr indent="0" lvl="0" marL="0" rtl="0" algn="l">
              <a:lnSpc>
                <a:spcPct val="115000"/>
              </a:lnSpc>
              <a:spcBef>
                <a:spcPts val="0"/>
              </a:spcBef>
              <a:spcAft>
                <a:spcPts val="0"/>
              </a:spcAft>
              <a:buNone/>
            </a:pPr>
            <a:r>
              <a:rPr lang="en">
                <a:solidFill>
                  <a:schemeClr val="dk2"/>
                </a:solidFill>
                <a:latin typeface="Barlow Medium"/>
                <a:ea typeface="Barlow Medium"/>
                <a:cs typeface="Barlow Medium"/>
                <a:sym typeface="Barlow Medium"/>
              </a:rPr>
              <a:t>I then assigned the dataframe launch_outcomes to class 0 (failure) and 1 (success) with Red and Green markers.</a:t>
            </a:r>
            <a:endParaRPr>
              <a:solidFill>
                <a:schemeClr val="dk2"/>
              </a:solidFill>
              <a:latin typeface="Barlow Medium"/>
              <a:ea typeface="Barlow Medium"/>
              <a:cs typeface="Barlow Medium"/>
              <a:sym typeface="Barlow Medium"/>
            </a:endParaRPr>
          </a:p>
          <a:p>
            <a:pPr indent="0" lvl="0" marL="0" rtl="0" algn="l">
              <a:lnSpc>
                <a:spcPct val="115000"/>
              </a:lnSpc>
              <a:spcBef>
                <a:spcPts val="0"/>
              </a:spcBef>
              <a:spcAft>
                <a:spcPts val="0"/>
              </a:spcAft>
              <a:buNone/>
            </a:pPr>
            <a:r>
              <a:t/>
            </a:r>
            <a:endParaRPr>
              <a:solidFill>
                <a:schemeClr val="dk2"/>
              </a:solidFill>
              <a:latin typeface="Barlow Medium"/>
              <a:ea typeface="Barlow Medium"/>
              <a:cs typeface="Barlow Medium"/>
              <a:sym typeface="Barlow Medium"/>
            </a:endParaRPr>
          </a:p>
          <a:p>
            <a:pPr indent="0" lvl="0" marL="0" rtl="0" algn="l">
              <a:lnSpc>
                <a:spcPct val="115000"/>
              </a:lnSpc>
              <a:spcBef>
                <a:spcPts val="0"/>
              </a:spcBef>
              <a:spcAft>
                <a:spcPts val="0"/>
              </a:spcAft>
              <a:buClr>
                <a:schemeClr val="dk2"/>
              </a:buClr>
              <a:buSzPts val="1100"/>
              <a:buFont typeface="Arial"/>
              <a:buNone/>
            </a:pPr>
            <a:r>
              <a:rPr lang="en">
                <a:solidFill>
                  <a:schemeClr val="dk2"/>
                </a:solidFill>
                <a:latin typeface="Barlow Medium"/>
                <a:ea typeface="Barlow Medium"/>
                <a:cs typeface="Barlow Medium"/>
                <a:sym typeface="Barlow Medium"/>
              </a:rPr>
              <a:t>Then, the answers to question like “ How close the launch sites with railways, highways and coastlines?” can be easily answered by the map.</a:t>
            </a:r>
            <a:endParaRPr>
              <a:solidFill>
                <a:schemeClr val="dk2"/>
              </a:solidFill>
              <a:latin typeface="Barlow Medium"/>
              <a:ea typeface="Barlow Medium"/>
              <a:cs typeface="Barlow Medium"/>
              <a:sym typeface="Barlow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72" name="Shape 1372"/>
        <p:cNvGrpSpPr/>
        <p:nvPr/>
      </p:nvGrpSpPr>
      <p:grpSpPr>
        <a:xfrm>
          <a:off x="0" y="0"/>
          <a:ext cx="0" cy="0"/>
          <a:chOff x="0" y="0"/>
          <a:chExt cx="0" cy="0"/>
        </a:xfrm>
      </p:grpSpPr>
      <p:sp>
        <p:nvSpPr>
          <p:cNvPr id="1373" name="Google Shape;1373;p52"/>
          <p:cNvSpPr txBox="1"/>
          <p:nvPr>
            <p:ph idx="4294967295" type="title"/>
          </p:nvPr>
        </p:nvSpPr>
        <p:spPr>
          <a:xfrm>
            <a:off x="281925" y="287350"/>
            <a:ext cx="690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ML Analysis (Classification)</a:t>
            </a:r>
            <a:endParaRPr>
              <a:solidFill>
                <a:srgbClr val="0088D3"/>
              </a:solidFill>
            </a:endParaRPr>
          </a:p>
        </p:txBody>
      </p:sp>
      <p:cxnSp>
        <p:nvCxnSpPr>
          <p:cNvPr id="1374" name="Google Shape;1374;p52"/>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grpSp>
        <p:nvGrpSpPr>
          <p:cNvPr id="1375" name="Google Shape;1375;p52"/>
          <p:cNvGrpSpPr/>
          <p:nvPr/>
        </p:nvGrpSpPr>
        <p:grpSpPr>
          <a:xfrm rot="-477012">
            <a:off x="-165" y="1258053"/>
            <a:ext cx="2726042" cy="2546772"/>
            <a:chOff x="363524" y="1258050"/>
            <a:chExt cx="2726286" cy="2547000"/>
          </a:xfrm>
        </p:grpSpPr>
        <p:sp>
          <p:nvSpPr>
            <p:cNvPr id="1376" name="Google Shape;1376;p52"/>
            <p:cNvSpPr/>
            <p:nvPr/>
          </p:nvSpPr>
          <p:spPr>
            <a:xfrm rot="2700000">
              <a:off x="1356161" y="1011412"/>
              <a:ext cx="561726" cy="3040276"/>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2"/>
            <p:cNvSpPr/>
            <p:nvPr/>
          </p:nvSpPr>
          <p:spPr>
            <a:xfrm>
              <a:off x="580539"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944A1"/>
                  </a:solidFill>
                  <a:latin typeface="Roboto"/>
                  <a:ea typeface="Roboto"/>
                  <a:cs typeface="Roboto"/>
                  <a:sym typeface="Roboto"/>
                </a:rPr>
                <a:t>1</a:t>
              </a:r>
              <a:endParaRPr b="1" sz="1200">
                <a:solidFill>
                  <a:srgbClr val="0944A1"/>
                </a:solidFill>
                <a:latin typeface="Roboto"/>
                <a:ea typeface="Roboto"/>
                <a:cs typeface="Roboto"/>
                <a:sym typeface="Roboto"/>
              </a:endParaRPr>
            </a:p>
          </p:txBody>
        </p:sp>
        <p:sp>
          <p:nvSpPr>
            <p:cNvPr id="1378" name="Google Shape;1378;p52"/>
            <p:cNvSpPr txBox="1"/>
            <p:nvPr/>
          </p:nvSpPr>
          <p:spPr>
            <a:xfrm rot="-2700000">
              <a:off x="567889" y="2239754"/>
              <a:ext cx="2336422"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latin typeface="Roboto"/>
                  <a:ea typeface="Roboto"/>
                  <a:cs typeface="Roboto"/>
                  <a:sym typeface="Roboto"/>
                </a:rPr>
                <a:t>Building the Model</a:t>
              </a:r>
              <a:endParaRPr b="1" sz="1200">
                <a:solidFill>
                  <a:srgbClr val="FFFFFF"/>
                </a:solidFill>
                <a:latin typeface="Roboto"/>
                <a:ea typeface="Roboto"/>
                <a:cs typeface="Roboto"/>
                <a:sym typeface="Roboto"/>
              </a:endParaRPr>
            </a:p>
          </p:txBody>
        </p:sp>
        <p:sp>
          <p:nvSpPr>
            <p:cNvPr id="1379" name="Google Shape;1379;p52"/>
            <p:cNvSpPr txBox="1"/>
            <p:nvPr/>
          </p:nvSpPr>
          <p:spPr>
            <a:xfrm rot="-2700000">
              <a:off x="1029496"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000">
                  <a:latin typeface="Roboto"/>
                  <a:ea typeface="Roboto"/>
                  <a:cs typeface="Roboto"/>
                  <a:sym typeface="Roboto"/>
                </a:rPr>
                <a:t>While building the models, we need to: split the training and evaluating set; </a:t>
              </a:r>
              <a:r>
                <a:rPr lang="en" sz="1000">
                  <a:latin typeface="Roboto"/>
                  <a:ea typeface="Roboto"/>
                  <a:cs typeface="Roboto"/>
                  <a:sym typeface="Roboto"/>
                </a:rPr>
                <a:t>Decides</a:t>
              </a:r>
              <a:r>
                <a:rPr lang="en" sz="1000">
                  <a:latin typeface="Roboto"/>
                  <a:ea typeface="Roboto"/>
                  <a:cs typeface="Roboto"/>
                  <a:sym typeface="Roboto"/>
                </a:rPr>
                <a:t> what ML models to use; and set parameters and algorithms to GridSearchCV and fi the data</a:t>
              </a:r>
              <a:endParaRPr b="1" sz="1000">
                <a:latin typeface="Roboto"/>
                <a:ea typeface="Roboto"/>
                <a:cs typeface="Roboto"/>
                <a:sym typeface="Roboto"/>
              </a:endParaRPr>
            </a:p>
          </p:txBody>
        </p:sp>
      </p:grpSp>
      <p:grpSp>
        <p:nvGrpSpPr>
          <p:cNvPr id="1380" name="Google Shape;1380;p52"/>
          <p:cNvGrpSpPr/>
          <p:nvPr/>
        </p:nvGrpSpPr>
        <p:grpSpPr>
          <a:xfrm rot="-456496">
            <a:off x="2273717" y="1258171"/>
            <a:ext cx="2726296" cy="2547009"/>
            <a:chOff x="2273746" y="1258050"/>
            <a:chExt cx="2726286" cy="2547000"/>
          </a:xfrm>
        </p:grpSpPr>
        <p:sp>
          <p:nvSpPr>
            <p:cNvPr id="1381" name="Google Shape;1381;p52"/>
            <p:cNvSpPr/>
            <p:nvPr/>
          </p:nvSpPr>
          <p:spPr>
            <a:xfrm rot="2700000">
              <a:off x="3266383" y="1011412"/>
              <a:ext cx="561726" cy="3040276"/>
            </a:xfrm>
            <a:prstGeom prst="roundRect">
              <a:avLst>
                <a:gd fmla="val 50000" name="adj"/>
              </a:avLst>
            </a:prstGeom>
            <a:solidFill>
              <a:srgbClr val="0C5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2"/>
            <p:cNvSpPr/>
            <p:nvPr/>
          </p:nvSpPr>
          <p:spPr>
            <a:xfrm>
              <a:off x="2490761"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C58D3"/>
                  </a:solidFill>
                  <a:latin typeface="Roboto"/>
                  <a:ea typeface="Roboto"/>
                  <a:cs typeface="Roboto"/>
                  <a:sym typeface="Roboto"/>
                </a:rPr>
                <a:t>2</a:t>
              </a:r>
              <a:endParaRPr b="1" sz="1200">
                <a:solidFill>
                  <a:srgbClr val="0C58D3"/>
                </a:solidFill>
                <a:latin typeface="Roboto"/>
                <a:ea typeface="Roboto"/>
                <a:cs typeface="Roboto"/>
                <a:sym typeface="Roboto"/>
              </a:endParaRPr>
            </a:p>
          </p:txBody>
        </p:sp>
        <p:sp>
          <p:nvSpPr>
            <p:cNvPr id="1383" name="Google Shape;1383;p52"/>
            <p:cNvSpPr txBox="1"/>
            <p:nvPr/>
          </p:nvSpPr>
          <p:spPr>
            <a:xfrm rot="-2700000">
              <a:off x="2473968" y="2237954"/>
              <a:ext cx="2341513"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latin typeface="Roboto"/>
                  <a:ea typeface="Roboto"/>
                  <a:cs typeface="Roboto"/>
                  <a:sym typeface="Roboto"/>
                </a:rPr>
                <a:t>Model Evaluation</a:t>
              </a:r>
              <a:endParaRPr b="1" sz="1600">
                <a:solidFill>
                  <a:srgbClr val="FFFFFF"/>
                </a:solidFill>
                <a:latin typeface="Roboto"/>
                <a:ea typeface="Roboto"/>
                <a:cs typeface="Roboto"/>
                <a:sym typeface="Roboto"/>
              </a:endParaRPr>
            </a:p>
          </p:txBody>
        </p:sp>
        <p:sp>
          <p:nvSpPr>
            <p:cNvPr id="1384" name="Google Shape;1384;p52"/>
            <p:cNvSpPr txBox="1"/>
            <p:nvPr/>
          </p:nvSpPr>
          <p:spPr>
            <a:xfrm rot="-2700000">
              <a:off x="2939718"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000">
                  <a:latin typeface="Roboto"/>
                  <a:ea typeface="Roboto"/>
                  <a:cs typeface="Roboto"/>
                  <a:sym typeface="Roboto"/>
                </a:rPr>
                <a:t>Plot the </a:t>
              </a:r>
              <a:r>
                <a:rPr lang="en" sz="1000">
                  <a:latin typeface="Roboto"/>
                  <a:ea typeface="Roboto"/>
                  <a:cs typeface="Roboto"/>
                  <a:sym typeface="Roboto"/>
                </a:rPr>
                <a:t>confusion</a:t>
              </a:r>
              <a:r>
                <a:rPr lang="en" sz="1000">
                  <a:latin typeface="Roboto"/>
                  <a:ea typeface="Roboto"/>
                  <a:cs typeface="Roboto"/>
                  <a:sym typeface="Roboto"/>
                </a:rPr>
                <a:t> matrix; Get tuned </a:t>
              </a:r>
              <a:r>
                <a:rPr lang="en" sz="1000">
                  <a:latin typeface="Roboto"/>
                  <a:ea typeface="Roboto"/>
                  <a:cs typeface="Roboto"/>
                  <a:sym typeface="Roboto"/>
                </a:rPr>
                <a:t>hyperparameters</a:t>
              </a:r>
              <a:r>
                <a:rPr lang="en" sz="1000">
                  <a:latin typeface="Roboto"/>
                  <a:ea typeface="Roboto"/>
                  <a:cs typeface="Roboto"/>
                  <a:sym typeface="Roboto"/>
                </a:rPr>
                <a:t> for each type of algorithms; examine the overall </a:t>
              </a:r>
              <a:endParaRPr b="1" sz="1000">
                <a:latin typeface="Roboto"/>
                <a:ea typeface="Roboto"/>
                <a:cs typeface="Roboto"/>
                <a:sym typeface="Roboto"/>
              </a:endParaRPr>
            </a:p>
          </p:txBody>
        </p:sp>
      </p:grpSp>
      <p:grpSp>
        <p:nvGrpSpPr>
          <p:cNvPr id="1385" name="Google Shape;1385;p52"/>
          <p:cNvGrpSpPr/>
          <p:nvPr/>
        </p:nvGrpSpPr>
        <p:grpSpPr>
          <a:xfrm rot="-450953">
            <a:off x="4193639" y="1258327"/>
            <a:ext cx="2726262" cy="2546978"/>
            <a:chOff x="4193764" y="1258050"/>
            <a:chExt cx="2726286" cy="2547000"/>
          </a:xfrm>
        </p:grpSpPr>
        <p:sp>
          <p:nvSpPr>
            <p:cNvPr id="1386" name="Google Shape;1386;p52"/>
            <p:cNvSpPr/>
            <p:nvPr/>
          </p:nvSpPr>
          <p:spPr>
            <a:xfrm rot="2700000">
              <a:off x="5186401"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2"/>
            <p:cNvSpPr/>
            <p:nvPr/>
          </p:nvSpPr>
          <p:spPr>
            <a:xfrm>
              <a:off x="4410780"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D5DDF"/>
                  </a:solidFill>
                  <a:latin typeface="Roboto"/>
                  <a:ea typeface="Roboto"/>
                  <a:cs typeface="Roboto"/>
                  <a:sym typeface="Roboto"/>
                </a:rPr>
                <a:t>3</a:t>
              </a:r>
              <a:endParaRPr b="1" sz="1200">
                <a:solidFill>
                  <a:srgbClr val="0D5DDF"/>
                </a:solidFill>
                <a:latin typeface="Roboto"/>
                <a:ea typeface="Roboto"/>
                <a:cs typeface="Roboto"/>
                <a:sym typeface="Roboto"/>
              </a:endParaRPr>
            </a:p>
          </p:txBody>
        </p:sp>
        <p:sp>
          <p:nvSpPr>
            <p:cNvPr id="1388" name="Google Shape;1388;p52"/>
            <p:cNvSpPr txBox="1"/>
            <p:nvPr/>
          </p:nvSpPr>
          <p:spPr>
            <a:xfrm rot="-2700000">
              <a:off x="4400124" y="2240504"/>
              <a:ext cx="2334301"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latin typeface="Roboto"/>
                  <a:ea typeface="Roboto"/>
                  <a:cs typeface="Roboto"/>
                  <a:sym typeface="Roboto"/>
                </a:rPr>
                <a:t>Model Improvement</a:t>
              </a:r>
              <a:endParaRPr b="1" sz="1200">
                <a:solidFill>
                  <a:srgbClr val="FFFFFF"/>
                </a:solidFill>
                <a:latin typeface="Roboto"/>
                <a:ea typeface="Roboto"/>
                <a:cs typeface="Roboto"/>
                <a:sym typeface="Roboto"/>
              </a:endParaRPr>
            </a:p>
          </p:txBody>
        </p:sp>
        <p:sp>
          <p:nvSpPr>
            <p:cNvPr id="1389" name="Google Shape;1389;p52"/>
            <p:cNvSpPr txBox="1"/>
            <p:nvPr/>
          </p:nvSpPr>
          <p:spPr>
            <a:xfrm rot="-2700000">
              <a:off x="4859736"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000">
                  <a:latin typeface="Roboto"/>
                  <a:ea typeface="Roboto"/>
                  <a:cs typeface="Roboto"/>
                  <a:sym typeface="Roboto"/>
                </a:rPr>
                <a:t>Apply Feature Engineering and Algorithm Tuning.</a:t>
              </a:r>
              <a:endParaRPr b="1" sz="1000">
                <a:latin typeface="Roboto"/>
                <a:ea typeface="Roboto"/>
                <a:cs typeface="Roboto"/>
                <a:sym typeface="Roboto"/>
              </a:endParaRPr>
            </a:p>
          </p:txBody>
        </p:sp>
      </p:grpSp>
      <p:grpSp>
        <p:nvGrpSpPr>
          <p:cNvPr id="1390" name="Google Shape;1390;p52"/>
          <p:cNvGrpSpPr/>
          <p:nvPr/>
        </p:nvGrpSpPr>
        <p:grpSpPr>
          <a:xfrm rot="-467923">
            <a:off x="6104307" y="1258035"/>
            <a:ext cx="2726421" cy="2547126"/>
            <a:chOff x="6103986" y="1258050"/>
            <a:chExt cx="2726286" cy="2547000"/>
          </a:xfrm>
        </p:grpSpPr>
        <p:sp>
          <p:nvSpPr>
            <p:cNvPr id="1391" name="Google Shape;1391;p52"/>
            <p:cNvSpPr/>
            <p:nvPr/>
          </p:nvSpPr>
          <p:spPr>
            <a:xfrm rot="2700000">
              <a:off x="7096623" y="1011412"/>
              <a:ext cx="561726" cy="3040276"/>
            </a:xfrm>
            <a:prstGeom prst="roundRect">
              <a:avLst>
                <a:gd fmla="val 50000" name="adj"/>
              </a:avLst>
            </a:prstGeom>
            <a:solidFill>
              <a:srgbClr val="0E6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2"/>
            <p:cNvSpPr/>
            <p:nvPr/>
          </p:nvSpPr>
          <p:spPr>
            <a:xfrm>
              <a:off x="632100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0E65F0"/>
                  </a:solidFill>
                  <a:latin typeface="Roboto"/>
                  <a:ea typeface="Roboto"/>
                  <a:cs typeface="Roboto"/>
                  <a:sym typeface="Roboto"/>
                </a:rPr>
                <a:t>4</a:t>
              </a:r>
              <a:endParaRPr b="1" sz="1200">
                <a:solidFill>
                  <a:srgbClr val="0E65F0"/>
                </a:solidFill>
                <a:latin typeface="Roboto"/>
                <a:ea typeface="Roboto"/>
                <a:cs typeface="Roboto"/>
                <a:sym typeface="Roboto"/>
              </a:endParaRPr>
            </a:p>
          </p:txBody>
        </p:sp>
        <p:sp>
          <p:nvSpPr>
            <p:cNvPr id="1393" name="Google Shape;1393;p52"/>
            <p:cNvSpPr txBox="1"/>
            <p:nvPr/>
          </p:nvSpPr>
          <p:spPr>
            <a:xfrm rot="-2700000">
              <a:off x="6306241" y="2238854"/>
              <a:ext cx="2338968"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latin typeface="Roboto"/>
                  <a:ea typeface="Roboto"/>
                  <a:cs typeface="Roboto"/>
                  <a:sym typeface="Roboto"/>
                </a:rPr>
                <a:t>Find the Best Model</a:t>
              </a:r>
              <a:endParaRPr b="1" sz="1200">
                <a:solidFill>
                  <a:srgbClr val="FFFFFF"/>
                </a:solidFill>
                <a:latin typeface="Roboto"/>
                <a:ea typeface="Roboto"/>
                <a:cs typeface="Roboto"/>
                <a:sym typeface="Roboto"/>
              </a:endParaRPr>
            </a:p>
          </p:txBody>
        </p:sp>
        <p:sp>
          <p:nvSpPr>
            <p:cNvPr id="1394" name="Google Shape;1394;p52"/>
            <p:cNvSpPr txBox="1"/>
            <p:nvPr/>
          </p:nvSpPr>
          <p:spPr>
            <a:xfrm rot="-2700000">
              <a:off x="6769958"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000">
                  <a:latin typeface="Roboto"/>
                  <a:ea typeface="Roboto"/>
                  <a:cs typeface="Roboto"/>
                  <a:sym typeface="Roboto"/>
                </a:rPr>
                <a:t>Select the model with best accuracy as the final model.</a:t>
              </a:r>
              <a:endParaRPr b="1" sz="1000">
                <a:latin typeface="Roboto"/>
                <a:ea typeface="Roboto"/>
                <a:cs typeface="Roboto"/>
                <a:sym typeface="Roboto"/>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grpSp>
        <p:nvGrpSpPr>
          <p:cNvPr id="1399" name="Google Shape;1399;p53"/>
          <p:cNvGrpSpPr/>
          <p:nvPr/>
        </p:nvGrpSpPr>
        <p:grpSpPr>
          <a:xfrm rot="-1777981">
            <a:off x="7049861" y="3213410"/>
            <a:ext cx="1564899" cy="1447935"/>
            <a:chOff x="4730175" y="1009275"/>
            <a:chExt cx="2967982" cy="2746149"/>
          </a:xfrm>
        </p:grpSpPr>
        <p:sp>
          <p:nvSpPr>
            <p:cNvPr id="1400" name="Google Shape;1400;p53"/>
            <p:cNvSpPr/>
            <p:nvPr/>
          </p:nvSpPr>
          <p:spPr>
            <a:xfrm>
              <a:off x="4730175" y="1009275"/>
              <a:ext cx="2879900" cy="2746149"/>
            </a:xfrm>
            <a:custGeom>
              <a:rect b="b" l="l" r="r" t="t"/>
              <a:pathLst>
                <a:path extrusionOk="0" h="42850" w="44937">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a:off x="5026584" y="1079196"/>
              <a:ext cx="2529726" cy="2495375"/>
            </a:xfrm>
            <a:custGeom>
              <a:rect b="b" l="l" r="r" t="t"/>
              <a:pathLst>
                <a:path extrusionOk="0" h="38937" w="39473">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a:off x="5035300" y="1076824"/>
              <a:ext cx="2517229" cy="2476726"/>
            </a:xfrm>
            <a:custGeom>
              <a:rect b="b" l="l" r="r" t="t"/>
              <a:pathLst>
                <a:path extrusionOk="0" h="38646" w="39278">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a:off x="5106566" y="1154180"/>
              <a:ext cx="2413471" cy="2344193"/>
            </a:xfrm>
            <a:custGeom>
              <a:rect b="b" l="l" r="r" t="t"/>
              <a:pathLst>
                <a:path extrusionOk="0" h="36578" w="37659">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p:nvPr/>
          </p:nvSpPr>
          <p:spPr>
            <a:xfrm>
              <a:off x="4766769" y="1372980"/>
              <a:ext cx="2798317" cy="930166"/>
            </a:xfrm>
            <a:custGeom>
              <a:rect b="b" l="l" r="r" t="t"/>
              <a:pathLst>
                <a:path extrusionOk="0" h="14514" w="43664">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3"/>
            <p:cNvSpPr/>
            <p:nvPr/>
          </p:nvSpPr>
          <p:spPr>
            <a:xfrm>
              <a:off x="4766834" y="1371762"/>
              <a:ext cx="2794471" cy="929397"/>
            </a:xfrm>
            <a:custGeom>
              <a:rect b="b" l="l" r="r" t="t"/>
              <a:pathLst>
                <a:path extrusionOk="0" h="14502" w="43604">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3"/>
            <p:cNvSpPr/>
            <p:nvPr/>
          </p:nvSpPr>
          <p:spPr>
            <a:xfrm>
              <a:off x="5626836" y="2371999"/>
              <a:ext cx="1225545" cy="446369"/>
            </a:xfrm>
            <a:custGeom>
              <a:rect b="b" l="l" r="r" t="t"/>
              <a:pathLst>
                <a:path extrusionOk="0" h="6965" w="19123">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3"/>
            <p:cNvSpPr/>
            <p:nvPr/>
          </p:nvSpPr>
          <p:spPr>
            <a:xfrm>
              <a:off x="5626708" y="2473900"/>
              <a:ext cx="1225673" cy="344470"/>
            </a:xfrm>
            <a:custGeom>
              <a:rect b="b" l="l" r="r" t="t"/>
              <a:pathLst>
                <a:path extrusionOk="0" h="5375" w="19125">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3"/>
            <p:cNvSpPr/>
            <p:nvPr/>
          </p:nvSpPr>
          <p:spPr>
            <a:xfrm>
              <a:off x="4765808" y="2220685"/>
              <a:ext cx="1378714" cy="813142"/>
            </a:xfrm>
            <a:custGeom>
              <a:rect b="b" l="l" r="r" t="t"/>
              <a:pathLst>
                <a:path extrusionOk="0" h="12688" w="21513">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3"/>
            <p:cNvSpPr/>
            <p:nvPr/>
          </p:nvSpPr>
          <p:spPr>
            <a:xfrm>
              <a:off x="4765808" y="2219275"/>
              <a:ext cx="1378714" cy="814552"/>
            </a:xfrm>
            <a:custGeom>
              <a:rect b="b" l="l" r="r" t="t"/>
              <a:pathLst>
                <a:path extrusionOk="0" h="12710" w="21513">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3"/>
            <p:cNvSpPr/>
            <p:nvPr/>
          </p:nvSpPr>
          <p:spPr>
            <a:xfrm>
              <a:off x="6480879" y="2378280"/>
              <a:ext cx="1217278" cy="805580"/>
            </a:xfrm>
            <a:custGeom>
              <a:rect b="b" l="l" r="r" t="t"/>
              <a:pathLst>
                <a:path extrusionOk="0" h="12570" w="18994">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3"/>
            <p:cNvSpPr/>
            <p:nvPr/>
          </p:nvSpPr>
          <p:spPr>
            <a:xfrm>
              <a:off x="6478379" y="2378280"/>
              <a:ext cx="1219777" cy="805580"/>
            </a:xfrm>
            <a:custGeom>
              <a:rect b="b" l="l" r="r" t="t"/>
              <a:pathLst>
                <a:path extrusionOk="0" h="12570" w="19033">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3"/>
          <p:cNvGrpSpPr/>
          <p:nvPr/>
        </p:nvGrpSpPr>
        <p:grpSpPr>
          <a:xfrm rot="1502525">
            <a:off x="4567671" y="1571534"/>
            <a:ext cx="3681141" cy="1804948"/>
            <a:chOff x="666499" y="507361"/>
            <a:chExt cx="11161657" cy="5472818"/>
          </a:xfrm>
        </p:grpSpPr>
        <p:sp>
          <p:nvSpPr>
            <p:cNvPr id="1413" name="Google Shape;1413;p53"/>
            <p:cNvSpPr/>
            <p:nvPr/>
          </p:nvSpPr>
          <p:spPr>
            <a:xfrm>
              <a:off x="9594922" y="3490350"/>
              <a:ext cx="2233234" cy="1238140"/>
            </a:xfrm>
            <a:custGeom>
              <a:rect b="b" l="l" r="r" t="t"/>
              <a:pathLst>
                <a:path extrusionOk="0" h="31880" w="57502">
                  <a:moveTo>
                    <a:pt x="4025" y="0"/>
                  </a:moveTo>
                  <a:cubicBezTo>
                    <a:pt x="2740" y="0"/>
                    <a:pt x="1401" y="47"/>
                    <a:pt x="1" y="145"/>
                  </a:cubicBezTo>
                  <a:lnTo>
                    <a:pt x="150" y="10650"/>
                  </a:lnTo>
                  <a:cubicBezTo>
                    <a:pt x="20763" y="31880"/>
                    <a:pt x="36282" y="21971"/>
                    <a:pt x="57501" y="28050"/>
                  </a:cubicBezTo>
                  <a:cubicBezTo>
                    <a:pt x="33570" y="19469"/>
                    <a:pt x="30116" y="0"/>
                    <a:pt x="40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3"/>
            <p:cNvSpPr/>
            <p:nvPr/>
          </p:nvSpPr>
          <p:spPr>
            <a:xfrm>
              <a:off x="9569056" y="3554666"/>
              <a:ext cx="1388984" cy="770458"/>
            </a:xfrm>
            <a:custGeom>
              <a:rect b="b" l="l" r="r" t="t"/>
              <a:pathLst>
                <a:path extrusionOk="0" h="19838" w="35764">
                  <a:moveTo>
                    <a:pt x="2508" y="0"/>
                  </a:moveTo>
                  <a:cubicBezTo>
                    <a:pt x="1707" y="0"/>
                    <a:pt x="873" y="30"/>
                    <a:pt x="0" y="91"/>
                  </a:cubicBezTo>
                  <a:lnTo>
                    <a:pt x="100" y="6637"/>
                  </a:lnTo>
                  <a:cubicBezTo>
                    <a:pt x="12913" y="19838"/>
                    <a:pt x="22573" y="13670"/>
                    <a:pt x="35764" y="17450"/>
                  </a:cubicBezTo>
                  <a:cubicBezTo>
                    <a:pt x="20880" y="12122"/>
                    <a:pt x="18734" y="0"/>
                    <a:pt x="25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3"/>
            <p:cNvSpPr/>
            <p:nvPr/>
          </p:nvSpPr>
          <p:spPr>
            <a:xfrm>
              <a:off x="8898718" y="3386264"/>
              <a:ext cx="1069080" cy="770730"/>
            </a:xfrm>
            <a:custGeom>
              <a:rect b="b" l="l" r="r" t="t"/>
              <a:pathLst>
                <a:path extrusionOk="0" h="19845" w="27527">
                  <a:moveTo>
                    <a:pt x="26035" y="0"/>
                  </a:moveTo>
                  <a:lnTo>
                    <a:pt x="22762" y="90"/>
                  </a:lnTo>
                  <a:lnTo>
                    <a:pt x="0" y="706"/>
                  </a:lnTo>
                  <a:lnTo>
                    <a:pt x="13808" y="15360"/>
                  </a:lnTo>
                  <a:lnTo>
                    <a:pt x="16594" y="18304"/>
                  </a:lnTo>
                  <a:lnTo>
                    <a:pt x="17887" y="19687"/>
                  </a:lnTo>
                  <a:cubicBezTo>
                    <a:pt x="18122" y="19794"/>
                    <a:pt x="18365" y="19844"/>
                    <a:pt x="18611" y="19844"/>
                  </a:cubicBezTo>
                  <a:cubicBezTo>
                    <a:pt x="18937" y="19844"/>
                    <a:pt x="19269" y="19756"/>
                    <a:pt x="19598" y="19598"/>
                  </a:cubicBezTo>
                  <a:cubicBezTo>
                    <a:pt x="20464" y="19200"/>
                    <a:pt x="21369" y="18384"/>
                    <a:pt x="22234" y="17250"/>
                  </a:cubicBezTo>
                  <a:cubicBezTo>
                    <a:pt x="22583" y="16842"/>
                    <a:pt x="22901" y="16365"/>
                    <a:pt x="23209" y="15857"/>
                  </a:cubicBezTo>
                  <a:cubicBezTo>
                    <a:pt x="25159" y="12883"/>
                    <a:pt x="26791" y="8744"/>
                    <a:pt x="27348" y="5422"/>
                  </a:cubicBezTo>
                  <a:lnTo>
                    <a:pt x="27338" y="5402"/>
                  </a:lnTo>
                  <a:cubicBezTo>
                    <a:pt x="27477" y="4536"/>
                    <a:pt x="27527" y="3731"/>
                    <a:pt x="27507" y="3014"/>
                  </a:cubicBezTo>
                  <a:cubicBezTo>
                    <a:pt x="27447" y="1492"/>
                    <a:pt x="27010" y="398"/>
                    <a:pt x="260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3"/>
            <p:cNvSpPr/>
            <p:nvPr/>
          </p:nvSpPr>
          <p:spPr>
            <a:xfrm>
              <a:off x="9300532" y="4199648"/>
              <a:ext cx="2233195" cy="1238217"/>
            </a:xfrm>
            <a:custGeom>
              <a:rect b="b" l="l" r="r" t="t"/>
              <a:pathLst>
                <a:path extrusionOk="0" h="31882" w="57501">
                  <a:moveTo>
                    <a:pt x="4042" y="0"/>
                  </a:moveTo>
                  <a:cubicBezTo>
                    <a:pt x="2752" y="0"/>
                    <a:pt x="1406" y="48"/>
                    <a:pt x="0" y="147"/>
                  </a:cubicBezTo>
                  <a:lnTo>
                    <a:pt x="150" y="10662"/>
                  </a:lnTo>
                  <a:cubicBezTo>
                    <a:pt x="20772" y="31881"/>
                    <a:pt x="36291" y="21973"/>
                    <a:pt x="57501" y="28051"/>
                  </a:cubicBezTo>
                  <a:cubicBezTo>
                    <a:pt x="33584" y="19473"/>
                    <a:pt x="30127" y="0"/>
                    <a:pt x="40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3"/>
            <p:cNvSpPr/>
            <p:nvPr/>
          </p:nvSpPr>
          <p:spPr>
            <a:xfrm>
              <a:off x="9274628" y="4263614"/>
              <a:ext cx="1389023" cy="770497"/>
            </a:xfrm>
            <a:custGeom>
              <a:rect b="b" l="l" r="r" t="t"/>
              <a:pathLst>
                <a:path extrusionOk="0" h="19839" w="35765">
                  <a:moveTo>
                    <a:pt x="2508" y="1"/>
                  </a:moveTo>
                  <a:cubicBezTo>
                    <a:pt x="1708" y="1"/>
                    <a:pt x="873" y="30"/>
                    <a:pt x="1" y="92"/>
                  </a:cubicBezTo>
                  <a:lnTo>
                    <a:pt x="100" y="6637"/>
                  </a:lnTo>
                  <a:cubicBezTo>
                    <a:pt x="12904" y="19839"/>
                    <a:pt x="22573" y="13671"/>
                    <a:pt x="35764" y="17451"/>
                  </a:cubicBezTo>
                  <a:cubicBezTo>
                    <a:pt x="20880" y="12123"/>
                    <a:pt x="18735" y="1"/>
                    <a:pt x="25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3"/>
            <p:cNvSpPr/>
            <p:nvPr/>
          </p:nvSpPr>
          <p:spPr>
            <a:xfrm>
              <a:off x="8603940" y="4094824"/>
              <a:ext cx="1069080" cy="770497"/>
            </a:xfrm>
            <a:custGeom>
              <a:rect b="b" l="l" r="r" t="t"/>
              <a:pathLst>
                <a:path extrusionOk="0" h="19839" w="27527">
                  <a:moveTo>
                    <a:pt x="26074" y="1"/>
                  </a:moveTo>
                  <a:lnTo>
                    <a:pt x="24194" y="51"/>
                  </a:lnTo>
                  <a:lnTo>
                    <a:pt x="20603" y="150"/>
                  </a:lnTo>
                  <a:lnTo>
                    <a:pt x="0" y="737"/>
                  </a:lnTo>
                  <a:lnTo>
                    <a:pt x="14624" y="16226"/>
                  </a:lnTo>
                  <a:lnTo>
                    <a:pt x="17907" y="19698"/>
                  </a:lnTo>
                  <a:cubicBezTo>
                    <a:pt x="18132" y="19793"/>
                    <a:pt x="18367" y="19839"/>
                    <a:pt x="18607" y="19839"/>
                  </a:cubicBezTo>
                  <a:cubicBezTo>
                    <a:pt x="19746" y="19839"/>
                    <a:pt x="21032" y="18821"/>
                    <a:pt x="22264" y="17261"/>
                  </a:cubicBezTo>
                  <a:cubicBezTo>
                    <a:pt x="22582" y="16863"/>
                    <a:pt x="22901" y="16395"/>
                    <a:pt x="23239" y="15868"/>
                  </a:cubicBezTo>
                  <a:cubicBezTo>
                    <a:pt x="25149" y="12884"/>
                    <a:pt x="26770" y="8745"/>
                    <a:pt x="27337" y="5423"/>
                  </a:cubicBezTo>
                  <a:cubicBezTo>
                    <a:pt x="27457" y="4577"/>
                    <a:pt x="27526" y="3761"/>
                    <a:pt x="27487" y="3045"/>
                  </a:cubicBezTo>
                  <a:cubicBezTo>
                    <a:pt x="27477" y="2398"/>
                    <a:pt x="27377" y="1801"/>
                    <a:pt x="27208" y="1344"/>
                  </a:cubicBezTo>
                  <a:cubicBezTo>
                    <a:pt x="27009" y="687"/>
                    <a:pt x="26621" y="250"/>
                    <a:pt x="26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3"/>
            <p:cNvSpPr/>
            <p:nvPr/>
          </p:nvSpPr>
          <p:spPr>
            <a:xfrm>
              <a:off x="8898718" y="3389721"/>
              <a:ext cx="884408" cy="593087"/>
            </a:xfrm>
            <a:custGeom>
              <a:rect b="b" l="l" r="r" t="t"/>
              <a:pathLst>
                <a:path extrusionOk="0" h="15271" w="22772">
                  <a:moveTo>
                    <a:pt x="22772" y="1"/>
                  </a:moveTo>
                  <a:lnTo>
                    <a:pt x="0" y="617"/>
                  </a:lnTo>
                  <a:lnTo>
                    <a:pt x="13808" y="15271"/>
                  </a:lnTo>
                  <a:cubicBezTo>
                    <a:pt x="14863" y="14316"/>
                    <a:pt x="16295" y="12883"/>
                    <a:pt x="17688" y="11192"/>
                  </a:cubicBezTo>
                  <a:cubicBezTo>
                    <a:pt x="17808" y="11073"/>
                    <a:pt x="17907" y="10904"/>
                    <a:pt x="18026" y="10744"/>
                  </a:cubicBezTo>
                  <a:cubicBezTo>
                    <a:pt x="19529" y="8894"/>
                    <a:pt x="20971" y="6666"/>
                    <a:pt x="21856" y="4318"/>
                  </a:cubicBezTo>
                  <a:cubicBezTo>
                    <a:pt x="22085" y="3741"/>
                    <a:pt x="22264" y="3184"/>
                    <a:pt x="22374" y="2597"/>
                  </a:cubicBezTo>
                  <a:cubicBezTo>
                    <a:pt x="22613" y="1732"/>
                    <a:pt x="22762" y="866"/>
                    <a:pt x="22772"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3"/>
            <p:cNvSpPr/>
            <p:nvPr/>
          </p:nvSpPr>
          <p:spPr>
            <a:xfrm>
              <a:off x="8603940" y="4100999"/>
              <a:ext cx="833026" cy="624041"/>
            </a:xfrm>
            <a:custGeom>
              <a:rect b="b" l="l" r="r" t="t"/>
              <a:pathLst>
                <a:path extrusionOk="0" h="16068" w="21449">
                  <a:moveTo>
                    <a:pt x="20593" y="1"/>
                  </a:moveTo>
                  <a:lnTo>
                    <a:pt x="0" y="578"/>
                  </a:lnTo>
                  <a:lnTo>
                    <a:pt x="14624" y="16067"/>
                  </a:lnTo>
                  <a:cubicBezTo>
                    <a:pt x="16036" y="14794"/>
                    <a:pt x="17180" y="13550"/>
                    <a:pt x="18076" y="12406"/>
                  </a:cubicBezTo>
                  <a:cubicBezTo>
                    <a:pt x="18215" y="12227"/>
                    <a:pt x="18354" y="12058"/>
                    <a:pt x="18434" y="11869"/>
                  </a:cubicBezTo>
                  <a:cubicBezTo>
                    <a:pt x="20613" y="8904"/>
                    <a:pt x="21388" y="6318"/>
                    <a:pt x="21448" y="4229"/>
                  </a:cubicBezTo>
                  <a:cubicBezTo>
                    <a:pt x="21448" y="3622"/>
                    <a:pt x="21408" y="3065"/>
                    <a:pt x="21349" y="2558"/>
                  </a:cubicBezTo>
                  <a:cubicBezTo>
                    <a:pt x="21209" y="1493"/>
                    <a:pt x="20891" y="648"/>
                    <a:pt x="20593"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3"/>
            <p:cNvSpPr/>
            <p:nvPr/>
          </p:nvSpPr>
          <p:spPr>
            <a:xfrm>
              <a:off x="1841959" y="2377021"/>
              <a:ext cx="6884452" cy="3537980"/>
            </a:xfrm>
            <a:custGeom>
              <a:rect b="b" l="l" r="r" t="t"/>
              <a:pathLst>
                <a:path extrusionOk="0" h="91097" w="177263">
                  <a:moveTo>
                    <a:pt x="9908" y="0"/>
                  </a:moveTo>
                  <a:cubicBezTo>
                    <a:pt x="3516" y="0"/>
                    <a:pt x="1" y="7348"/>
                    <a:pt x="3429" y="12258"/>
                  </a:cubicBezTo>
                  <a:cubicBezTo>
                    <a:pt x="3847" y="12894"/>
                    <a:pt x="4394" y="13471"/>
                    <a:pt x="5060" y="13979"/>
                  </a:cubicBezTo>
                  <a:lnTo>
                    <a:pt x="9567" y="17600"/>
                  </a:lnTo>
                  <a:lnTo>
                    <a:pt x="18142" y="24474"/>
                  </a:lnTo>
                  <a:lnTo>
                    <a:pt x="25454" y="30333"/>
                  </a:lnTo>
                  <a:cubicBezTo>
                    <a:pt x="26887" y="31457"/>
                    <a:pt x="28339" y="32582"/>
                    <a:pt x="29831" y="33596"/>
                  </a:cubicBezTo>
                  <a:cubicBezTo>
                    <a:pt x="34666" y="36949"/>
                    <a:pt x="39839" y="39784"/>
                    <a:pt x="45301" y="42042"/>
                  </a:cubicBezTo>
                  <a:lnTo>
                    <a:pt x="100523" y="64973"/>
                  </a:lnTo>
                  <a:lnTo>
                    <a:pt x="163435" y="91096"/>
                  </a:lnTo>
                  <a:lnTo>
                    <a:pt x="177263" y="57780"/>
                  </a:lnTo>
                  <a:lnTo>
                    <a:pt x="59129" y="8746"/>
                  </a:lnTo>
                  <a:cubicBezTo>
                    <a:pt x="51996" y="5791"/>
                    <a:pt x="44495" y="3832"/>
                    <a:pt x="36825" y="2976"/>
                  </a:cubicBezTo>
                  <a:lnTo>
                    <a:pt x="27086" y="1912"/>
                  </a:lnTo>
                  <a:lnTo>
                    <a:pt x="15984" y="638"/>
                  </a:lnTo>
                  <a:lnTo>
                    <a:pt x="10840" y="51"/>
                  </a:lnTo>
                  <a:cubicBezTo>
                    <a:pt x="10523" y="17"/>
                    <a:pt x="10213" y="0"/>
                    <a:pt x="9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3"/>
            <p:cNvSpPr/>
            <p:nvPr/>
          </p:nvSpPr>
          <p:spPr>
            <a:xfrm>
              <a:off x="1842153" y="2376904"/>
              <a:ext cx="1051758" cy="950625"/>
            </a:xfrm>
            <a:custGeom>
              <a:rect b="b" l="l" r="r" t="t"/>
              <a:pathLst>
                <a:path extrusionOk="0" h="24477" w="27081">
                  <a:moveTo>
                    <a:pt x="9882" y="1"/>
                  </a:moveTo>
                  <a:cubicBezTo>
                    <a:pt x="3504" y="1"/>
                    <a:pt x="1" y="7347"/>
                    <a:pt x="3444" y="12261"/>
                  </a:cubicBezTo>
                  <a:cubicBezTo>
                    <a:pt x="3852" y="12897"/>
                    <a:pt x="4389" y="13474"/>
                    <a:pt x="5055" y="13992"/>
                  </a:cubicBezTo>
                  <a:lnTo>
                    <a:pt x="9562" y="17583"/>
                  </a:lnTo>
                  <a:lnTo>
                    <a:pt x="18167" y="24477"/>
                  </a:lnTo>
                  <a:cubicBezTo>
                    <a:pt x="18346" y="17215"/>
                    <a:pt x="21012" y="7426"/>
                    <a:pt x="27081" y="1895"/>
                  </a:cubicBezTo>
                  <a:lnTo>
                    <a:pt x="15959" y="621"/>
                  </a:lnTo>
                  <a:lnTo>
                    <a:pt x="10835" y="54"/>
                  </a:lnTo>
                  <a:cubicBezTo>
                    <a:pt x="10511" y="18"/>
                    <a:pt x="10193" y="1"/>
                    <a:pt x="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a:off x="1842230" y="2377254"/>
              <a:ext cx="619730" cy="682530"/>
            </a:xfrm>
            <a:custGeom>
              <a:rect b="b" l="l" r="r" t="t"/>
              <a:pathLst>
                <a:path extrusionOk="0" h="17574" w="15957">
                  <a:moveTo>
                    <a:pt x="9869" y="0"/>
                  </a:moveTo>
                  <a:cubicBezTo>
                    <a:pt x="3497" y="0"/>
                    <a:pt x="1" y="7341"/>
                    <a:pt x="3442" y="12252"/>
                  </a:cubicBezTo>
                  <a:cubicBezTo>
                    <a:pt x="3850" y="12888"/>
                    <a:pt x="4387" y="13465"/>
                    <a:pt x="5053" y="13983"/>
                  </a:cubicBezTo>
                  <a:lnTo>
                    <a:pt x="9560" y="17574"/>
                  </a:lnTo>
                  <a:cubicBezTo>
                    <a:pt x="10217" y="11923"/>
                    <a:pt x="12256" y="5407"/>
                    <a:pt x="15957" y="632"/>
                  </a:cubicBezTo>
                  <a:lnTo>
                    <a:pt x="10833" y="55"/>
                  </a:lnTo>
                  <a:cubicBezTo>
                    <a:pt x="10505" y="18"/>
                    <a:pt x="10183" y="0"/>
                    <a:pt x="98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a:off x="1842230" y="2377254"/>
              <a:ext cx="6883792" cy="3537747"/>
            </a:xfrm>
            <a:custGeom>
              <a:rect b="b" l="l" r="r" t="t"/>
              <a:pathLst>
                <a:path extrusionOk="0" h="91091" w="177246">
                  <a:moveTo>
                    <a:pt x="9860" y="0"/>
                  </a:moveTo>
                  <a:cubicBezTo>
                    <a:pt x="3497" y="0"/>
                    <a:pt x="1" y="7341"/>
                    <a:pt x="3442" y="12252"/>
                  </a:cubicBezTo>
                  <a:cubicBezTo>
                    <a:pt x="5241" y="11412"/>
                    <a:pt x="8220" y="10853"/>
                    <a:pt x="12949" y="10853"/>
                  </a:cubicBezTo>
                  <a:cubicBezTo>
                    <a:pt x="19254" y="10853"/>
                    <a:pt x="28671" y="11847"/>
                    <a:pt x="42548" y="14490"/>
                  </a:cubicBezTo>
                  <a:cubicBezTo>
                    <a:pt x="94696" y="24408"/>
                    <a:pt x="96258" y="46563"/>
                    <a:pt x="136160" y="79779"/>
                  </a:cubicBezTo>
                  <a:lnTo>
                    <a:pt x="163418" y="91090"/>
                  </a:lnTo>
                  <a:lnTo>
                    <a:pt x="177246" y="57784"/>
                  </a:lnTo>
                  <a:lnTo>
                    <a:pt x="59112" y="8740"/>
                  </a:lnTo>
                  <a:cubicBezTo>
                    <a:pt x="51989" y="5776"/>
                    <a:pt x="44478" y="3826"/>
                    <a:pt x="36818" y="2980"/>
                  </a:cubicBezTo>
                  <a:lnTo>
                    <a:pt x="10823" y="55"/>
                  </a:lnTo>
                  <a:cubicBezTo>
                    <a:pt x="10496" y="18"/>
                    <a:pt x="10174" y="0"/>
                    <a:pt x="986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a:off x="4602382" y="1963552"/>
              <a:ext cx="5377790" cy="2046309"/>
            </a:xfrm>
            <a:custGeom>
              <a:rect b="b" l="l" r="r" t="t"/>
              <a:pathLst>
                <a:path extrusionOk="0" h="52689" w="138469">
                  <a:moveTo>
                    <a:pt x="94311" y="0"/>
                  </a:moveTo>
                  <a:cubicBezTo>
                    <a:pt x="83673" y="0"/>
                    <a:pt x="73018" y="1661"/>
                    <a:pt x="62743" y="4997"/>
                  </a:cubicBezTo>
                  <a:cubicBezTo>
                    <a:pt x="55571" y="7315"/>
                    <a:pt x="48169" y="8678"/>
                    <a:pt x="40708" y="8966"/>
                  </a:cubicBezTo>
                  <a:cubicBezTo>
                    <a:pt x="39493" y="9020"/>
                    <a:pt x="38277" y="9047"/>
                    <a:pt x="37063" y="9047"/>
                  </a:cubicBezTo>
                  <a:cubicBezTo>
                    <a:pt x="30800" y="9047"/>
                    <a:pt x="24552" y="8334"/>
                    <a:pt x="18394" y="6867"/>
                  </a:cubicBezTo>
                  <a:lnTo>
                    <a:pt x="0" y="2580"/>
                  </a:lnTo>
                  <a:lnTo>
                    <a:pt x="120691" y="52688"/>
                  </a:lnTo>
                  <a:lnTo>
                    <a:pt x="138468" y="9872"/>
                  </a:lnTo>
                  <a:lnTo>
                    <a:pt x="133474" y="7803"/>
                  </a:lnTo>
                  <a:cubicBezTo>
                    <a:pt x="120966" y="2611"/>
                    <a:pt x="107651" y="0"/>
                    <a:pt x="94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p:cNvSpPr/>
            <p:nvPr/>
          </p:nvSpPr>
          <p:spPr>
            <a:xfrm>
              <a:off x="5946514" y="2270683"/>
              <a:ext cx="3906159" cy="1738794"/>
            </a:xfrm>
            <a:custGeom>
              <a:rect b="b" l="l" r="r" t="t"/>
              <a:pathLst>
                <a:path extrusionOk="0" h="44771" w="100577">
                  <a:moveTo>
                    <a:pt x="56417" y="1"/>
                  </a:moveTo>
                  <a:cubicBezTo>
                    <a:pt x="45778" y="1"/>
                    <a:pt x="35120" y="1661"/>
                    <a:pt x="24841" y="4998"/>
                  </a:cubicBezTo>
                  <a:cubicBezTo>
                    <a:pt x="17669" y="7336"/>
                    <a:pt x="10287" y="8649"/>
                    <a:pt x="2806" y="8967"/>
                  </a:cubicBezTo>
                  <a:cubicBezTo>
                    <a:pt x="2051" y="9000"/>
                    <a:pt x="1289" y="9032"/>
                    <a:pt x="520" y="9032"/>
                  </a:cubicBezTo>
                  <a:cubicBezTo>
                    <a:pt x="347" y="9032"/>
                    <a:pt x="174" y="9031"/>
                    <a:pt x="1" y="9027"/>
                  </a:cubicBezTo>
                  <a:lnTo>
                    <a:pt x="1" y="9027"/>
                  </a:lnTo>
                  <a:lnTo>
                    <a:pt x="86082" y="44770"/>
                  </a:lnTo>
                  <a:lnTo>
                    <a:pt x="100576" y="9872"/>
                  </a:lnTo>
                  <a:lnTo>
                    <a:pt x="95582" y="7803"/>
                  </a:lnTo>
                  <a:cubicBezTo>
                    <a:pt x="83074" y="2612"/>
                    <a:pt x="69759" y="1"/>
                    <a:pt x="564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p:cNvSpPr/>
            <p:nvPr/>
          </p:nvSpPr>
          <p:spPr>
            <a:xfrm>
              <a:off x="666887" y="507361"/>
              <a:ext cx="8922255" cy="4223034"/>
            </a:xfrm>
            <a:custGeom>
              <a:rect b="b" l="l" r="r" t="t"/>
              <a:pathLst>
                <a:path extrusionOk="0" h="108736" w="229733">
                  <a:moveTo>
                    <a:pt x="48712" y="0"/>
                  </a:moveTo>
                  <a:cubicBezTo>
                    <a:pt x="47232" y="0"/>
                    <a:pt x="45749" y="77"/>
                    <a:pt x="44270" y="232"/>
                  </a:cubicBezTo>
                  <a:cubicBezTo>
                    <a:pt x="41614" y="461"/>
                    <a:pt x="38987" y="1008"/>
                    <a:pt x="36391" y="1754"/>
                  </a:cubicBezTo>
                  <a:lnTo>
                    <a:pt x="25368" y="4977"/>
                  </a:lnTo>
                  <a:lnTo>
                    <a:pt x="12545" y="4390"/>
                  </a:lnTo>
                  <a:lnTo>
                    <a:pt x="12267" y="4380"/>
                  </a:lnTo>
                  <a:cubicBezTo>
                    <a:pt x="12089" y="4372"/>
                    <a:pt x="11914" y="4368"/>
                    <a:pt x="11740" y="4368"/>
                  </a:cubicBezTo>
                  <a:cubicBezTo>
                    <a:pt x="9793" y="4368"/>
                    <a:pt x="8094" y="4874"/>
                    <a:pt x="6706" y="5723"/>
                  </a:cubicBezTo>
                  <a:cubicBezTo>
                    <a:pt x="538" y="9404"/>
                    <a:pt x="1" y="19780"/>
                    <a:pt x="8088" y="23142"/>
                  </a:cubicBezTo>
                  <a:lnTo>
                    <a:pt x="214313" y="108735"/>
                  </a:lnTo>
                  <a:lnTo>
                    <a:pt x="226330" y="79796"/>
                  </a:lnTo>
                  <a:lnTo>
                    <a:pt x="229733" y="71589"/>
                  </a:lnTo>
                  <a:lnTo>
                    <a:pt x="147531" y="37467"/>
                  </a:lnTo>
                  <a:lnTo>
                    <a:pt x="67757" y="4380"/>
                  </a:lnTo>
                  <a:lnTo>
                    <a:pt x="65300" y="3336"/>
                  </a:lnTo>
                  <a:cubicBezTo>
                    <a:pt x="60015" y="1127"/>
                    <a:pt x="54380" y="0"/>
                    <a:pt x="48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p:cNvSpPr/>
            <p:nvPr/>
          </p:nvSpPr>
          <p:spPr>
            <a:xfrm>
              <a:off x="666499" y="729631"/>
              <a:ext cx="8495742" cy="4001156"/>
            </a:xfrm>
            <a:custGeom>
              <a:rect b="b" l="l" r="r" t="t"/>
              <a:pathLst>
                <a:path extrusionOk="0" h="103023" w="218751">
                  <a:moveTo>
                    <a:pt x="6696" y="0"/>
                  </a:moveTo>
                  <a:cubicBezTo>
                    <a:pt x="558" y="3691"/>
                    <a:pt x="1" y="14057"/>
                    <a:pt x="8098" y="17409"/>
                  </a:cubicBezTo>
                  <a:lnTo>
                    <a:pt x="214323" y="103022"/>
                  </a:lnTo>
                  <a:lnTo>
                    <a:pt x="218750" y="92368"/>
                  </a:lnTo>
                  <a:lnTo>
                    <a:pt x="12505" y="6755"/>
                  </a:lnTo>
                  <a:cubicBezTo>
                    <a:pt x="9203" y="5382"/>
                    <a:pt x="7332" y="2805"/>
                    <a:pt x="6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3"/>
            <p:cNvSpPr/>
            <p:nvPr/>
          </p:nvSpPr>
          <p:spPr>
            <a:xfrm>
              <a:off x="1652509" y="515556"/>
              <a:ext cx="1464717" cy="553667"/>
            </a:xfrm>
            <a:custGeom>
              <a:rect b="b" l="l" r="r" t="t"/>
              <a:pathLst>
                <a:path extrusionOk="0" h="14256" w="37714">
                  <a:moveTo>
                    <a:pt x="18882" y="1"/>
                  </a:moveTo>
                  <a:cubicBezTo>
                    <a:pt x="16246" y="250"/>
                    <a:pt x="13619" y="787"/>
                    <a:pt x="11003" y="1533"/>
                  </a:cubicBezTo>
                  <a:lnTo>
                    <a:pt x="0" y="4776"/>
                  </a:lnTo>
                  <a:lnTo>
                    <a:pt x="21279" y="13610"/>
                  </a:lnTo>
                  <a:cubicBezTo>
                    <a:pt x="22325" y="14038"/>
                    <a:pt x="23436" y="14256"/>
                    <a:pt x="24548" y="14256"/>
                  </a:cubicBezTo>
                  <a:cubicBezTo>
                    <a:pt x="25552" y="14256"/>
                    <a:pt x="26558" y="14078"/>
                    <a:pt x="27517" y="13719"/>
                  </a:cubicBezTo>
                  <a:lnTo>
                    <a:pt x="36192" y="10486"/>
                  </a:lnTo>
                  <a:cubicBezTo>
                    <a:pt x="37684" y="9929"/>
                    <a:pt x="37714" y="7840"/>
                    <a:pt x="36251" y="7213"/>
                  </a:cubicBezTo>
                  <a:lnTo>
                    <a:pt x="188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3"/>
            <p:cNvSpPr/>
            <p:nvPr/>
          </p:nvSpPr>
          <p:spPr>
            <a:xfrm>
              <a:off x="7918883" y="1010896"/>
              <a:ext cx="2519505" cy="2276848"/>
            </a:xfrm>
            <a:custGeom>
              <a:rect b="b" l="l" r="r" t="t"/>
              <a:pathLst>
                <a:path extrusionOk="0" h="58625" w="64873">
                  <a:moveTo>
                    <a:pt x="50378" y="0"/>
                  </a:moveTo>
                  <a:lnTo>
                    <a:pt x="14555" y="28999"/>
                  </a:lnTo>
                  <a:lnTo>
                    <a:pt x="1" y="40768"/>
                  </a:lnTo>
                  <a:lnTo>
                    <a:pt x="42987" y="58624"/>
                  </a:lnTo>
                  <a:lnTo>
                    <a:pt x="51990" y="37037"/>
                  </a:lnTo>
                  <a:lnTo>
                    <a:pt x="64873" y="6019"/>
                  </a:lnTo>
                  <a:lnTo>
                    <a:pt x="503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3"/>
            <p:cNvSpPr/>
            <p:nvPr/>
          </p:nvSpPr>
          <p:spPr>
            <a:xfrm>
              <a:off x="8234944" y="1339309"/>
              <a:ext cx="2097186" cy="1948439"/>
            </a:xfrm>
            <a:custGeom>
              <a:rect b="b" l="l" r="r" t="t"/>
              <a:pathLst>
                <a:path extrusionOk="0" h="50169" w="53999">
                  <a:moveTo>
                    <a:pt x="44170" y="0"/>
                  </a:moveTo>
                  <a:lnTo>
                    <a:pt x="1" y="35694"/>
                  </a:lnTo>
                  <a:lnTo>
                    <a:pt x="34869" y="50168"/>
                  </a:lnTo>
                  <a:lnTo>
                    <a:pt x="53999" y="4079"/>
                  </a:lnTo>
                  <a:lnTo>
                    <a:pt x="4417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3"/>
            <p:cNvSpPr/>
            <p:nvPr/>
          </p:nvSpPr>
          <p:spPr>
            <a:xfrm>
              <a:off x="4342817" y="2270675"/>
              <a:ext cx="4818531" cy="3709504"/>
            </a:xfrm>
            <a:custGeom>
              <a:rect b="b" l="l" r="r" t="t"/>
              <a:pathLst>
                <a:path extrusionOk="0" h="92906" w="120682">
                  <a:moveTo>
                    <a:pt x="0" y="0"/>
                  </a:moveTo>
                  <a:lnTo>
                    <a:pt x="16047" y="9978"/>
                  </a:lnTo>
                  <a:cubicBezTo>
                    <a:pt x="22473" y="13948"/>
                    <a:pt x="28213" y="18772"/>
                    <a:pt x="33257" y="24304"/>
                  </a:cubicBezTo>
                  <a:cubicBezTo>
                    <a:pt x="35456" y="26691"/>
                    <a:pt x="37535" y="29198"/>
                    <a:pt x="39405" y="31854"/>
                  </a:cubicBezTo>
                  <a:cubicBezTo>
                    <a:pt x="41872" y="35266"/>
                    <a:pt x="44051" y="38927"/>
                    <a:pt x="46011" y="42717"/>
                  </a:cubicBezTo>
                  <a:cubicBezTo>
                    <a:pt x="57043" y="64434"/>
                    <a:pt x="75457" y="81495"/>
                    <a:pt x="97920" y="90826"/>
                  </a:cubicBezTo>
                  <a:lnTo>
                    <a:pt x="102914" y="92905"/>
                  </a:lnTo>
                  <a:lnTo>
                    <a:pt x="106197" y="85007"/>
                  </a:lnTo>
                  <a:lnTo>
                    <a:pt x="116742" y="59569"/>
                  </a:lnTo>
                  <a:lnTo>
                    <a:pt x="120681" y="50089"/>
                  </a:lnTo>
                  <a:lnTo>
                    <a:pt x="34610" y="14375"/>
                  </a:lnTo>
                  <a:lnTo>
                    <a:pt x="34600" y="1435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3"/>
            <p:cNvSpPr/>
            <p:nvPr/>
          </p:nvSpPr>
          <p:spPr>
            <a:xfrm>
              <a:off x="5818622" y="2930345"/>
              <a:ext cx="3342860" cy="2743170"/>
            </a:xfrm>
            <a:custGeom>
              <a:rect b="b" l="l" r="r" t="t"/>
              <a:pathLst>
                <a:path extrusionOk="0" h="70632" w="86073">
                  <a:moveTo>
                    <a:pt x="1" y="0"/>
                  </a:moveTo>
                  <a:lnTo>
                    <a:pt x="1" y="0"/>
                  </a:lnTo>
                  <a:cubicBezTo>
                    <a:pt x="687" y="687"/>
                    <a:pt x="1304" y="1333"/>
                    <a:pt x="1941" y="2000"/>
                  </a:cubicBezTo>
                  <a:cubicBezTo>
                    <a:pt x="6219" y="6695"/>
                    <a:pt x="9919" y="11829"/>
                    <a:pt x="13033" y="17390"/>
                  </a:cubicBezTo>
                  <a:cubicBezTo>
                    <a:pt x="13600" y="18384"/>
                    <a:pt x="14157" y="19419"/>
                    <a:pt x="14674" y="20434"/>
                  </a:cubicBezTo>
                  <a:cubicBezTo>
                    <a:pt x="25707" y="42150"/>
                    <a:pt x="44121" y="59211"/>
                    <a:pt x="66614" y="68533"/>
                  </a:cubicBezTo>
                  <a:lnTo>
                    <a:pt x="71588" y="70632"/>
                  </a:lnTo>
                  <a:lnTo>
                    <a:pt x="82133" y="45194"/>
                  </a:lnTo>
                  <a:lnTo>
                    <a:pt x="86072" y="35714"/>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2935821" y="3332008"/>
              <a:ext cx="2810204" cy="1568802"/>
            </a:xfrm>
            <a:custGeom>
              <a:rect b="b" l="l" r="r" t="t"/>
              <a:pathLst>
                <a:path extrusionOk="0" h="40394" w="72358">
                  <a:moveTo>
                    <a:pt x="9595" y="1"/>
                  </a:moveTo>
                  <a:cubicBezTo>
                    <a:pt x="1135" y="1"/>
                    <a:pt x="1" y="4200"/>
                    <a:pt x="1666" y="9027"/>
                  </a:cubicBezTo>
                  <a:cubicBezTo>
                    <a:pt x="6501" y="12370"/>
                    <a:pt x="11674" y="15205"/>
                    <a:pt x="17136" y="17463"/>
                  </a:cubicBezTo>
                  <a:lnTo>
                    <a:pt x="72358" y="40393"/>
                  </a:lnTo>
                  <a:cubicBezTo>
                    <a:pt x="54600" y="24278"/>
                    <a:pt x="45339" y="6580"/>
                    <a:pt x="18678" y="1099"/>
                  </a:cubicBezTo>
                  <a:cubicBezTo>
                    <a:pt x="14990" y="340"/>
                    <a:pt x="11997" y="1"/>
                    <a:pt x="9595"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3"/>
            <p:cNvSpPr/>
            <p:nvPr/>
          </p:nvSpPr>
          <p:spPr>
            <a:xfrm>
              <a:off x="7918883" y="2137119"/>
              <a:ext cx="2019938" cy="1150639"/>
            </a:xfrm>
            <a:custGeom>
              <a:rect b="b" l="l" r="r" t="t"/>
              <a:pathLst>
                <a:path extrusionOk="0" h="29627" w="52010">
                  <a:moveTo>
                    <a:pt x="14565" y="1"/>
                  </a:moveTo>
                  <a:lnTo>
                    <a:pt x="1" y="11770"/>
                  </a:lnTo>
                  <a:lnTo>
                    <a:pt x="43007" y="29626"/>
                  </a:lnTo>
                  <a:lnTo>
                    <a:pt x="52010" y="8039"/>
                  </a:lnTo>
                  <a:lnTo>
                    <a:pt x="52010" y="8039"/>
                  </a:lnTo>
                  <a:cubicBezTo>
                    <a:pt x="48381" y="8974"/>
                    <a:pt x="44842" y="9396"/>
                    <a:pt x="41431" y="9396"/>
                  </a:cubicBezTo>
                  <a:cubicBezTo>
                    <a:pt x="30870" y="9396"/>
                    <a:pt x="21536" y="5355"/>
                    <a:pt x="14565"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3"/>
            <p:cNvSpPr/>
            <p:nvPr/>
          </p:nvSpPr>
          <p:spPr>
            <a:xfrm>
              <a:off x="3222675" y="1001147"/>
              <a:ext cx="1174174" cy="564076"/>
            </a:xfrm>
            <a:custGeom>
              <a:rect b="b" l="l" r="r" t="t"/>
              <a:pathLst>
                <a:path extrusionOk="0" h="14524" w="30233">
                  <a:moveTo>
                    <a:pt x="1639" y="1"/>
                  </a:moveTo>
                  <a:cubicBezTo>
                    <a:pt x="1435" y="1"/>
                    <a:pt x="1229" y="43"/>
                    <a:pt x="1035" y="132"/>
                  </a:cubicBezTo>
                  <a:cubicBezTo>
                    <a:pt x="309" y="470"/>
                    <a:pt x="0" y="1326"/>
                    <a:pt x="339" y="2062"/>
                  </a:cubicBezTo>
                  <a:cubicBezTo>
                    <a:pt x="584" y="2588"/>
                    <a:pt x="1106" y="2895"/>
                    <a:pt x="1652" y="2895"/>
                  </a:cubicBezTo>
                  <a:cubicBezTo>
                    <a:pt x="1859" y="2895"/>
                    <a:pt x="2069" y="2851"/>
                    <a:pt x="2269" y="2758"/>
                  </a:cubicBezTo>
                  <a:cubicBezTo>
                    <a:pt x="2985" y="2420"/>
                    <a:pt x="3293" y="1555"/>
                    <a:pt x="2965" y="828"/>
                  </a:cubicBezTo>
                  <a:cubicBezTo>
                    <a:pt x="2718" y="306"/>
                    <a:pt x="2186" y="1"/>
                    <a:pt x="1639" y="1"/>
                  </a:cubicBezTo>
                  <a:close/>
                  <a:moveTo>
                    <a:pt x="6130" y="1941"/>
                  </a:moveTo>
                  <a:cubicBezTo>
                    <a:pt x="5926" y="1941"/>
                    <a:pt x="5719" y="1983"/>
                    <a:pt x="5522" y="2072"/>
                  </a:cubicBezTo>
                  <a:cubicBezTo>
                    <a:pt x="4805" y="2410"/>
                    <a:pt x="4487" y="3266"/>
                    <a:pt x="4825" y="4002"/>
                  </a:cubicBezTo>
                  <a:cubicBezTo>
                    <a:pt x="5071" y="4528"/>
                    <a:pt x="5593" y="4835"/>
                    <a:pt x="6139" y="4835"/>
                  </a:cubicBezTo>
                  <a:cubicBezTo>
                    <a:pt x="6345" y="4835"/>
                    <a:pt x="6556" y="4791"/>
                    <a:pt x="6755" y="4698"/>
                  </a:cubicBezTo>
                  <a:cubicBezTo>
                    <a:pt x="7472" y="4360"/>
                    <a:pt x="7790" y="3494"/>
                    <a:pt x="7452" y="2768"/>
                  </a:cubicBezTo>
                  <a:cubicBezTo>
                    <a:pt x="7205" y="2246"/>
                    <a:pt x="6678" y="1941"/>
                    <a:pt x="6130" y="1941"/>
                  </a:cubicBezTo>
                  <a:close/>
                  <a:moveTo>
                    <a:pt x="10625" y="3865"/>
                  </a:moveTo>
                  <a:cubicBezTo>
                    <a:pt x="10418" y="3865"/>
                    <a:pt x="10208" y="3909"/>
                    <a:pt x="10008" y="4002"/>
                  </a:cubicBezTo>
                  <a:cubicBezTo>
                    <a:pt x="9292" y="4350"/>
                    <a:pt x="8984" y="5205"/>
                    <a:pt x="9312" y="5932"/>
                  </a:cubicBezTo>
                  <a:cubicBezTo>
                    <a:pt x="9558" y="6453"/>
                    <a:pt x="10089" y="6764"/>
                    <a:pt x="10636" y="6764"/>
                  </a:cubicBezTo>
                  <a:cubicBezTo>
                    <a:pt x="10840" y="6764"/>
                    <a:pt x="11047" y="6720"/>
                    <a:pt x="11242" y="6628"/>
                  </a:cubicBezTo>
                  <a:cubicBezTo>
                    <a:pt x="11968" y="6290"/>
                    <a:pt x="12276" y="5424"/>
                    <a:pt x="11938" y="4698"/>
                  </a:cubicBezTo>
                  <a:cubicBezTo>
                    <a:pt x="11693" y="4172"/>
                    <a:pt x="11171" y="3865"/>
                    <a:pt x="10625" y="3865"/>
                  </a:cubicBezTo>
                  <a:close/>
                  <a:moveTo>
                    <a:pt x="15115" y="5805"/>
                  </a:moveTo>
                  <a:cubicBezTo>
                    <a:pt x="14910" y="5805"/>
                    <a:pt x="14702" y="5849"/>
                    <a:pt x="14505" y="5942"/>
                  </a:cubicBezTo>
                  <a:cubicBezTo>
                    <a:pt x="13779" y="6290"/>
                    <a:pt x="13470" y="7145"/>
                    <a:pt x="13799" y="7872"/>
                  </a:cubicBezTo>
                  <a:cubicBezTo>
                    <a:pt x="14045" y="8393"/>
                    <a:pt x="14575" y="8703"/>
                    <a:pt x="15122" y="8703"/>
                  </a:cubicBezTo>
                  <a:cubicBezTo>
                    <a:pt x="15327" y="8703"/>
                    <a:pt x="15534" y="8660"/>
                    <a:pt x="15728" y="8568"/>
                  </a:cubicBezTo>
                  <a:cubicBezTo>
                    <a:pt x="16455" y="8230"/>
                    <a:pt x="16763" y="7364"/>
                    <a:pt x="16425" y="6638"/>
                  </a:cubicBezTo>
                  <a:cubicBezTo>
                    <a:pt x="16180" y="6111"/>
                    <a:pt x="15657" y="5805"/>
                    <a:pt x="15115" y="5805"/>
                  </a:cubicBezTo>
                  <a:close/>
                  <a:moveTo>
                    <a:pt x="19604" y="7744"/>
                  </a:moveTo>
                  <a:cubicBezTo>
                    <a:pt x="19397" y="7744"/>
                    <a:pt x="19188" y="7789"/>
                    <a:pt x="18991" y="7881"/>
                  </a:cubicBezTo>
                  <a:cubicBezTo>
                    <a:pt x="18265" y="8220"/>
                    <a:pt x="17957" y="9085"/>
                    <a:pt x="18295" y="9811"/>
                  </a:cubicBezTo>
                  <a:cubicBezTo>
                    <a:pt x="18541" y="10333"/>
                    <a:pt x="19067" y="10643"/>
                    <a:pt x="19615" y="10643"/>
                  </a:cubicBezTo>
                  <a:cubicBezTo>
                    <a:pt x="19819" y="10643"/>
                    <a:pt x="20027" y="10600"/>
                    <a:pt x="20225" y="10508"/>
                  </a:cubicBezTo>
                  <a:cubicBezTo>
                    <a:pt x="20941" y="10170"/>
                    <a:pt x="21250" y="9304"/>
                    <a:pt x="20921" y="8578"/>
                  </a:cubicBezTo>
                  <a:cubicBezTo>
                    <a:pt x="20676" y="8051"/>
                    <a:pt x="20148" y="7744"/>
                    <a:pt x="19604" y="7744"/>
                  </a:cubicBezTo>
                  <a:close/>
                  <a:moveTo>
                    <a:pt x="24095" y="9684"/>
                  </a:moveTo>
                  <a:cubicBezTo>
                    <a:pt x="23888" y="9684"/>
                    <a:pt x="23678" y="9728"/>
                    <a:pt x="23478" y="9821"/>
                  </a:cubicBezTo>
                  <a:cubicBezTo>
                    <a:pt x="22762" y="10160"/>
                    <a:pt x="22443" y="11025"/>
                    <a:pt x="22782" y="11751"/>
                  </a:cubicBezTo>
                  <a:cubicBezTo>
                    <a:pt x="23028" y="12273"/>
                    <a:pt x="23553" y="12583"/>
                    <a:pt x="24101" y="12583"/>
                  </a:cubicBezTo>
                  <a:cubicBezTo>
                    <a:pt x="24306" y="12583"/>
                    <a:pt x="24514" y="12540"/>
                    <a:pt x="24712" y="12448"/>
                  </a:cubicBezTo>
                  <a:cubicBezTo>
                    <a:pt x="25428" y="12109"/>
                    <a:pt x="25746" y="11244"/>
                    <a:pt x="25408" y="10518"/>
                  </a:cubicBezTo>
                  <a:cubicBezTo>
                    <a:pt x="25163" y="9991"/>
                    <a:pt x="24640" y="9684"/>
                    <a:pt x="24095" y="9684"/>
                  </a:cubicBezTo>
                  <a:close/>
                  <a:moveTo>
                    <a:pt x="28575" y="11626"/>
                  </a:moveTo>
                  <a:cubicBezTo>
                    <a:pt x="28370" y="11626"/>
                    <a:pt x="28162" y="11669"/>
                    <a:pt x="27965" y="11761"/>
                  </a:cubicBezTo>
                  <a:cubicBezTo>
                    <a:pt x="27248" y="12099"/>
                    <a:pt x="26940" y="12955"/>
                    <a:pt x="27268" y="13691"/>
                  </a:cubicBezTo>
                  <a:cubicBezTo>
                    <a:pt x="27514" y="14212"/>
                    <a:pt x="28045" y="14523"/>
                    <a:pt x="28592" y="14523"/>
                  </a:cubicBezTo>
                  <a:cubicBezTo>
                    <a:pt x="28797" y="14523"/>
                    <a:pt x="29003" y="14480"/>
                    <a:pt x="29198" y="14388"/>
                  </a:cubicBezTo>
                  <a:cubicBezTo>
                    <a:pt x="29924" y="14049"/>
                    <a:pt x="30233" y="13184"/>
                    <a:pt x="29895" y="12458"/>
                  </a:cubicBezTo>
                  <a:cubicBezTo>
                    <a:pt x="29648" y="11936"/>
                    <a:pt x="29123" y="11626"/>
                    <a:pt x="28575" y="116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4019740" y="1547869"/>
              <a:ext cx="1173786" cy="564037"/>
            </a:xfrm>
            <a:custGeom>
              <a:rect b="b" l="l" r="r" t="t"/>
              <a:pathLst>
                <a:path extrusionOk="0" h="14523" w="30223">
                  <a:moveTo>
                    <a:pt x="1648" y="0"/>
                  </a:moveTo>
                  <a:cubicBezTo>
                    <a:pt x="1445" y="0"/>
                    <a:pt x="1239" y="43"/>
                    <a:pt x="1045" y="131"/>
                  </a:cubicBezTo>
                  <a:cubicBezTo>
                    <a:pt x="309" y="470"/>
                    <a:pt x="0" y="1345"/>
                    <a:pt x="349" y="2061"/>
                  </a:cubicBezTo>
                  <a:cubicBezTo>
                    <a:pt x="587" y="2588"/>
                    <a:pt x="1112" y="2895"/>
                    <a:pt x="1657" y="2895"/>
                  </a:cubicBezTo>
                  <a:cubicBezTo>
                    <a:pt x="1863" y="2895"/>
                    <a:pt x="2072" y="2851"/>
                    <a:pt x="2269" y="2758"/>
                  </a:cubicBezTo>
                  <a:cubicBezTo>
                    <a:pt x="2995" y="2420"/>
                    <a:pt x="3303" y="1554"/>
                    <a:pt x="2965" y="828"/>
                  </a:cubicBezTo>
                  <a:cubicBezTo>
                    <a:pt x="2726" y="306"/>
                    <a:pt x="2196" y="0"/>
                    <a:pt x="1648" y="0"/>
                  </a:cubicBezTo>
                  <a:close/>
                  <a:moveTo>
                    <a:pt x="6138" y="1936"/>
                  </a:moveTo>
                  <a:cubicBezTo>
                    <a:pt x="5933" y="1936"/>
                    <a:pt x="5727" y="1979"/>
                    <a:pt x="5532" y="2071"/>
                  </a:cubicBezTo>
                  <a:cubicBezTo>
                    <a:pt x="4795" y="2410"/>
                    <a:pt x="4487" y="3285"/>
                    <a:pt x="4835" y="4001"/>
                  </a:cubicBezTo>
                  <a:cubicBezTo>
                    <a:pt x="5081" y="4528"/>
                    <a:pt x="5603" y="4835"/>
                    <a:pt x="6149" y="4835"/>
                  </a:cubicBezTo>
                  <a:cubicBezTo>
                    <a:pt x="6355" y="4835"/>
                    <a:pt x="6566" y="4791"/>
                    <a:pt x="6765" y="4698"/>
                  </a:cubicBezTo>
                  <a:cubicBezTo>
                    <a:pt x="7481" y="4359"/>
                    <a:pt x="7790" y="3494"/>
                    <a:pt x="7462" y="2768"/>
                  </a:cubicBezTo>
                  <a:cubicBezTo>
                    <a:pt x="7215" y="2246"/>
                    <a:pt x="6685" y="1936"/>
                    <a:pt x="6138" y="1936"/>
                  </a:cubicBezTo>
                  <a:close/>
                  <a:moveTo>
                    <a:pt x="10612" y="3880"/>
                  </a:moveTo>
                  <a:cubicBezTo>
                    <a:pt x="10408" y="3880"/>
                    <a:pt x="10202" y="3922"/>
                    <a:pt x="10008" y="4011"/>
                  </a:cubicBezTo>
                  <a:cubicBezTo>
                    <a:pt x="9282" y="4349"/>
                    <a:pt x="8974" y="5205"/>
                    <a:pt x="9312" y="5941"/>
                  </a:cubicBezTo>
                  <a:cubicBezTo>
                    <a:pt x="9557" y="6468"/>
                    <a:pt x="10080" y="6775"/>
                    <a:pt x="10625" y="6775"/>
                  </a:cubicBezTo>
                  <a:cubicBezTo>
                    <a:pt x="10832" y="6775"/>
                    <a:pt x="11042" y="6730"/>
                    <a:pt x="11242" y="6638"/>
                  </a:cubicBezTo>
                  <a:cubicBezTo>
                    <a:pt x="11958" y="6299"/>
                    <a:pt x="12267" y="5434"/>
                    <a:pt x="11938" y="4708"/>
                  </a:cubicBezTo>
                  <a:cubicBezTo>
                    <a:pt x="11692" y="4185"/>
                    <a:pt x="11160" y="3880"/>
                    <a:pt x="10612" y="3880"/>
                  </a:cubicBezTo>
                  <a:close/>
                  <a:moveTo>
                    <a:pt x="15105" y="5806"/>
                  </a:moveTo>
                  <a:cubicBezTo>
                    <a:pt x="14901" y="5806"/>
                    <a:pt x="14693" y="5849"/>
                    <a:pt x="14495" y="5941"/>
                  </a:cubicBezTo>
                  <a:cubicBezTo>
                    <a:pt x="13779" y="6289"/>
                    <a:pt x="13460" y="7145"/>
                    <a:pt x="13799" y="7871"/>
                  </a:cubicBezTo>
                  <a:cubicBezTo>
                    <a:pt x="14045" y="8392"/>
                    <a:pt x="14570" y="8703"/>
                    <a:pt x="15118" y="8703"/>
                  </a:cubicBezTo>
                  <a:cubicBezTo>
                    <a:pt x="15323" y="8703"/>
                    <a:pt x="15531" y="8659"/>
                    <a:pt x="15728" y="8567"/>
                  </a:cubicBezTo>
                  <a:cubicBezTo>
                    <a:pt x="16445" y="8229"/>
                    <a:pt x="16753" y="7364"/>
                    <a:pt x="16425" y="6638"/>
                  </a:cubicBezTo>
                  <a:cubicBezTo>
                    <a:pt x="16179" y="6116"/>
                    <a:pt x="15653" y="5806"/>
                    <a:pt x="15105" y="5806"/>
                  </a:cubicBezTo>
                  <a:close/>
                  <a:moveTo>
                    <a:pt x="19592" y="7746"/>
                  </a:moveTo>
                  <a:cubicBezTo>
                    <a:pt x="19387" y="7746"/>
                    <a:pt x="19179" y="7789"/>
                    <a:pt x="18982" y="7881"/>
                  </a:cubicBezTo>
                  <a:cubicBezTo>
                    <a:pt x="18265" y="8229"/>
                    <a:pt x="17957" y="9085"/>
                    <a:pt x="18285" y="9811"/>
                  </a:cubicBezTo>
                  <a:cubicBezTo>
                    <a:pt x="18531" y="10332"/>
                    <a:pt x="19062" y="10643"/>
                    <a:pt x="19609" y="10643"/>
                  </a:cubicBezTo>
                  <a:cubicBezTo>
                    <a:pt x="19813" y="10643"/>
                    <a:pt x="20020" y="10599"/>
                    <a:pt x="20215" y="10507"/>
                  </a:cubicBezTo>
                  <a:cubicBezTo>
                    <a:pt x="20941" y="10169"/>
                    <a:pt x="21250" y="9304"/>
                    <a:pt x="20911" y="8577"/>
                  </a:cubicBezTo>
                  <a:cubicBezTo>
                    <a:pt x="20665" y="8056"/>
                    <a:pt x="20140" y="7746"/>
                    <a:pt x="19592" y="7746"/>
                  </a:cubicBezTo>
                  <a:close/>
                  <a:moveTo>
                    <a:pt x="24084" y="9685"/>
                  </a:moveTo>
                  <a:cubicBezTo>
                    <a:pt x="23880" y="9685"/>
                    <a:pt x="23673" y="9729"/>
                    <a:pt x="23478" y="9821"/>
                  </a:cubicBezTo>
                  <a:cubicBezTo>
                    <a:pt x="22752" y="10159"/>
                    <a:pt x="22443" y="11025"/>
                    <a:pt x="22782" y="11751"/>
                  </a:cubicBezTo>
                  <a:cubicBezTo>
                    <a:pt x="23021" y="12272"/>
                    <a:pt x="23549" y="12583"/>
                    <a:pt x="24096" y="12583"/>
                  </a:cubicBezTo>
                  <a:cubicBezTo>
                    <a:pt x="24300" y="12583"/>
                    <a:pt x="24507" y="12539"/>
                    <a:pt x="24702" y="12447"/>
                  </a:cubicBezTo>
                  <a:cubicBezTo>
                    <a:pt x="25428" y="12109"/>
                    <a:pt x="25736" y="11243"/>
                    <a:pt x="25398" y="10517"/>
                  </a:cubicBezTo>
                  <a:cubicBezTo>
                    <a:pt x="25159" y="9996"/>
                    <a:pt x="24630" y="9685"/>
                    <a:pt x="24084" y="9685"/>
                  </a:cubicBezTo>
                  <a:close/>
                  <a:moveTo>
                    <a:pt x="28571" y="11625"/>
                  </a:moveTo>
                  <a:cubicBezTo>
                    <a:pt x="28366" y="11625"/>
                    <a:pt x="28160" y="11669"/>
                    <a:pt x="27965" y="11761"/>
                  </a:cubicBezTo>
                  <a:cubicBezTo>
                    <a:pt x="27238" y="12099"/>
                    <a:pt x="26930" y="12964"/>
                    <a:pt x="27268" y="13691"/>
                  </a:cubicBezTo>
                  <a:cubicBezTo>
                    <a:pt x="27514" y="14212"/>
                    <a:pt x="28040" y="14523"/>
                    <a:pt x="28588" y="14523"/>
                  </a:cubicBezTo>
                  <a:cubicBezTo>
                    <a:pt x="28793" y="14523"/>
                    <a:pt x="29001" y="14479"/>
                    <a:pt x="29198" y="14387"/>
                  </a:cubicBezTo>
                  <a:cubicBezTo>
                    <a:pt x="29915" y="14049"/>
                    <a:pt x="30223" y="13183"/>
                    <a:pt x="29895" y="12457"/>
                  </a:cubicBezTo>
                  <a:cubicBezTo>
                    <a:pt x="29648" y="11936"/>
                    <a:pt x="29118" y="11625"/>
                    <a:pt x="28571" y="116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3"/>
            <p:cNvSpPr/>
            <p:nvPr/>
          </p:nvSpPr>
          <p:spPr>
            <a:xfrm>
              <a:off x="3298409" y="677472"/>
              <a:ext cx="3098262" cy="1285055"/>
            </a:xfrm>
            <a:custGeom>
              <a:rect b="b" l="l" r="r" t="t"/>
              <a:pathLst>
                <a:path extrusionOk="0" h="33088" w="79775">
                  <a:moveTo>
                    <a:pt x="0" y="0"/>
                  </a:moveTo>
                  <a:lnTo>
                    <a:pt x="0" y="0"/>
                  </a:lnTo>
                  <a:cubicBezTo>
                    <a:pt x="11321" y="31028"/>
                    <a:pt x="34202" y="17608"/>
                    <a:pt x="79774" y="33087"/>
                  </a:cubicBezTo>
                  <a:lnTo>
                    <a:pt x="0"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53"/>
          <p:cNvSpPr txBox="1"/>
          <p:nvPr>
            <p:ph type="title"/>
          </p:nvPr>
        </p:nvSpPr>
        <p:spPr>
          <a:xfrm>
            <a:off x="371725" y="2785400"/>
            <a:ext cx="47313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Results</a:t>
            </a:r>
            <a:endParaRPr sz="3500"/>
          </a:p>
        </p:txBody>
      </p:sp>
      <p:sp>
        <p:nvSpPr>
          <p:cNvPr id="1440" name="Google Shape;1440;p53"/>
          <p:cNvSpPr txBox="1"/>
          <p:nvPr>
            <p:ph idx="4294967295" type="title"/>
          </p:nvPr>
        </p:nvSpPr>
        <p:spPr>
          <a:xfrm>
            <a:off x="1817575" y="1631888"/>
            <a:ext cx="1839600" cy="11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500"/>
              <a:t>02</a:t>
            </a:r>
            <a:endParaRPr sz="6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4" name="Shape 1444"/>
        <p:cNvGrpSpPr/>
        <p:nvPr/>
      </p:nvGrpSpPr>
      <p:grpSpPr>
        <a:xfrm>
          <a:off x="0" y="0"/>
          <a:ext cx="0" cy="0"/>
          <a:chOff x="0" y="0"/>
          <a:chExt cx="0" cy="0"/>
        </a:xfrm>
      </p:grpSpPr>
      <p:sp>
        <p:nvSpPr>
          <p:cNvPr id="1445" name="Google Shape;1445;p54"/>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a:t>
            </a:r>
            <a:r>
              <a:rPr lang="en">
                <a:solidFill>
                  <a:srgbClr val="0088D3"/>
                </a:solidFill>
              </a:rPr>
              <a:t> </a:t>
            </a:r>
            <a:endParaRPr>
              <a:solidFill>
                <a:srgbClr val="0088D3"/>
              </a:solidFill>
            </a:endParaRPr>
          </a:p>
        </p:txBody>
      </p:sp>
      <p:cxnSp>
        <p:nvCxnSpPr>
          <p:cNvPr id="1446" name="Google Shape;1446;p54"/>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447" name="Google Shape;1447;p54"/>
          <p:cNvSpPr txBox="1"/>
          <p:nvPr/>
        </p:nvSpPr>
        <p:spPr>
          <a:xfrm>
            <a:off x="901875" y="1536400"/>
            <a:ext cx="7086900" cy="259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Barlow"/>
                <a:ea typeface="Barlow"/>
                <a:cs typeface="Barlow"/>
                <a:sym typeface="Barlow"/>
              </a:rPr>
              <a:t>In this section of the report, I will </a:t>
            </a:r>
            <a:r>
              <a:rPr lang="en" sz="1900">
                <a:latin typeface="Barlow"/>
                <a:ea typeface="Barlow"/>
                <a:cs typeface="Barlow"/>
                <a:sym typeface="Barlow"/>
              </a:rPr>
              <a:t>demonstrate</a:t>
            </a:r>
            <a:r>
              <a:rPr lang="en" sz="1900">
                <a:latin typeface="Barlow"/>
                <a:ea typeface="Barlow"/>
                <a:cs typeface="Barlow"/>
                <a:sym typeface="Barlow"/>
              </a:rPr>
              <a:t> the results mainly from </a:t>
            </a:r>
            <a:r>
              <a:rPr b="1" lang="en" sz="1900">
                <a:latin typeface="Barlow"/>
                <a:ea typeface="Barlow"/>
                <a:cs typeface="Barlow"/>
                <a:sym typeface="Barlow"/>
              </a:rPr>
              <a:t>3 different perspectives:</a:t>
            </a:r>
            <a:endParaRPr b="1" sz="1900">
              <a:latin typeface="Barlow"/>
              <a:ea typeface="Barlow"/>
              <a:cs typeface="Barlow"/>
              <a:sym typeface="Barlow"/>
            </a:endParaRPr>
          </a:p>
          <a:p>
            <a:pPr indent="0" lvl="0" marL="0" rtl="0" algn="l">
              <a:spcBef>
                <a:spcPts val="0"/>
              </a:spcBef>
              <a:spcAft>
                <a:spcPts val="0"/>
              </a:spcAft>
              <a:buNone/>
            </a:pPr>
            <a:r>
              <a:t/>
            </a:r>
            <a:endParaRPr sz="1800">
              <a:latin typeface="Barlow"/>
              <a:ea typeface="Barlow"/>
              <a:cs typeface="Barlow"/>
              <a:sym typeface="Barlow"/>
            </a:endParaRPr>
          </a:p>
          <a:p>
            <a:pPr indent="-342900" lvl="0" marL="457200" rtl="0" algn="l">
              <a:lnSpc>
                <a:spcPct val="115000"/>
              </a:lnSpc>
              <a:spcBef>
                <a:spcPts val="0"/>
              </a:spcBef>
              <a:spcAft>
                <a:spcPts val="0"/>
              </a:spcAft>
              <a:buSzPts val="1800"/>
              <a:buFont typeface="Barlow"/>
              <a:buChar char="-"/>
            </a:pPr>
            <a:r>
              <a:rPr lang="en" sz="1800">
                <a:latin typeface="Barlow"/>
                <a:ea typeface="Barlow"/>
                <a:cs typeface="Barlow"/>
                <a:sym typeface="Barlow"/>
              </a:rPr>
              <a:t>Exploratory</a:t>
            </a:r>
            <a:r>
              <a:rPr lang="en" sz="1800">
                <a:latin typeface="Barlow"/>
                <a:ea typeface="Barlow"/>
                <a:cs typeface="Barlow"/>
                <a:sym typeface="Barlow"/>
              </a:rPr>
              <a:t> Data Analysis (EDA) results</a:t>
            </a:r>
            <a:endParaRPr sz="1800">
              <a:latin typeface="Barlow"/>
              <a:ea typeface="Barlow"/>
              <a:cs typeface="Barlow"/>
              <a:sym typeface="Barlow"/>
            </a:endParaRPr>
          </a:p>
          <a:p>
            <a:pPr indent="-342900" lvl="1" marL="914400" rtl="0" algn="l">
              <a:lnSpc>
                <a:spcPct val="115000"/>
              </a:lnSpc>
              <a:spcBef>
                <a:spcPts val="0"/>
              </a:spcBef>
              <a:spcAft>
                <a:spcPts val="0"/>
              </a:spcAft>
              <a:buSzPts val="1800"/>
              <a:buFont typeface="Barlow"/>
              <a:buChar char="-"/>
            </a:pPr>
            <a:r>
              <a:rPr lang="en" sz="1800">
                <a:latin typeface="Barlow"/>
                <a:ea typeface="Barlow"/>
                <a:cs typeface="Barlow"/>
                <a:sym typeface="Barlow"/>
              </a:rPr>
              <a:t>Carried out three most outstanding </a:t>
            </a:r>
            <a:r>
              <a:rPr lang="en" sz="1800">
                <a:latin typeface="Barlow"/>
                <a:ea typeface="Barlow"/>
                <a:cs typeface="Barlow"/>
                <a:sym typeface="Barlow"/>
              </a:rPr>
              <a:t>correlations</a:t>
            </a:r>
            <a:r>
              <a:rPr lang="en" sz="1800">
                <a:latin typeface="Barlow"/>
                <a:ea typeface="Barlow"/>
                <a:cs typeface="Barlow"/>
                <a:sym typeface="Barlow"/>
              </a:rPr>
              <a:t> I found while doing EDA with visualization.</a:t>
            </a:r>
            <a:endParaRPr sz="1800">
              <a:latin typeface="Barlow"/>
              <a:ea typeface="Barlow"/>
              <a:cs typeface="Barlow"/>
              <a:sym typeface="Barlow"/>
            </a:endParaRPr>
          </a:p>
          <a:p>
            <a:pPr indent="-342900" lvl="0" marL="457200" rtl="0" algn="l">
              <a:lnSpc>
                <a:spcPct val="115000"/>
              </a:lnSpc>
              <a:spcBef>
                <a:spcPts val="0"/>
              </a:spcBef>
              <a:spcAft>
                <a:spcPts val="0"/>
              </a:spcAft>
              <a:buSzPts val="1800"/>
              <a:buFont typeface="Barlow"/>
              <a:buChar char="-"/>
            </a:pPr>
            <a:r>
              <a:rPr lang="en" sz="1800">
                <a:latin typeface="Barlow"/>
                <a:ea typeface="Barlow"/>
                <a:cs typeface="Barlow"/>
                <a:sym typeface="Barlow"/>
              </a:rPr>
              <a:t>Interactive Analytics demo in screenshots</a:t>
            </a:r>
            <a:endParaRPr sz="1800">
              <a:latin typeface="Barlow"/>
              <a:ea typeface="Barlow"/>
              <a:cs typeface="Barlow"/>
              <a:sym typeface="Barlow"/>
            </a:endParaRPr>
          </a:p>
          <a:p>
            <a:pPr indent="-342900" lvl="0" marL="457200" rtl="0" algn="l">
              <a:lnSpc>
                <a:spcPct val="115000"/>
              </a:lnSpc>
              <a:spcBef>
                <a:spcPts val="0"/>
              </a:spcBef>
              <a:spcAft>
                <a:spcPts val="0"/>
              </a:spcAft>
              <a:buSzPts val="1800"/>
              <a:buFont typeface="Barlow"/>
              <a:buChar char="-"/>
            </a:pPr>
            <a:r>
              <a:rPr lang="en" sz="1800">
                <a:latin typeface="Barlow"/>
                <a:ea typeface="Barlow"/>
                <a:cs typeface="Barlow"/>
                <a:sym typeface="Barlow"/>
              </a:rPr>
              <a:t>Predictive</a:t>
            </a:r>
            <a:r>
              <a:rPr lang="en" sz="1800">
                <a:latin typeface="Barlow"/>
                <a:ea typeface="Barlow"/>
                <a:cs typeface="Barlow"/>
                <a:sym typeface="Barlow"/>
              </a:rPr>
              <a:t> </a:t>
            </a:r>
            <a:r>
              <a:rPr lang="en" sz="1800">
                <a:latin typeface="Barlow"/>
                <a:ea typeface="Barlow"/>
                <a:cs typeface="Barlow"/>
                <a:sym typeface="Barlow"/>
              </a:rPr>
              <a:t>analysis results</a:t>
            </a:r>
            <a:endParaRPr sz="1800">
              <a:latin typeface="Barlow"/>
              <a:ea typeface="Barlow"/>
              <a:cs typeface="Barlow"/>
              <a:sym typeface="Barlo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55"/>
          <p:cNvSpPr txBox="1"/>
          <p:nvPr>
            <p:ph type="title"/>
          </p:nvPr>
        </p:nvSpPr>
        <p:spPr>
          <a:xfrm>
            <a:off x="483100" y="2401100"/>
            <a:ext cx="47313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EDA ANALYSIS</a:t>
            </a:r>
            <a:endParaRPr/>
          </a:p>
        </p:txBody>
      </p:sp>
      <p:grpSp>
        <p:nvGrpSpPr>
          <p:cNvPr id="1453" name="Google Shape;1453;p55"/>
          <p:cNvGrpSpPr/>
          <p:nvPr/>
        </p:nvGrpSpPr>
        <p:grpSpPr>
          <a:xfrm rot="5400000">
            <a:off x="7507585" y="3496468"/>
            <a:ext cx="1703394" cy="1697532"/>
            <a:chOff x="7440610" y="-29907"/>
            <a:chExt cx="1703394" cy="1697532"/>
          </a:xfrm>
        </p:grpSpPr>
        <p:sp>
          <p:nvSpPr>
            <p:cNvPr id="1454" name="Google Shape;1454;p55"/>
            <p:cNvSpPr/>
            <p:nvPr/>
          </p:nvSpPr>
          <p:spPr>
            <a:xfrm rot="10800000">
              <a:off x="7441126" y="-29892"/>
              <a:ext cx="1702363" cy="1697517"/>
            </a:xfrm>
            <a:custGeom>
              <a:rect b="b" l="l" r="r" t="t"/>
              <a:pathLst>
                <a:path extrusionOk="0" h="39583" w="39696">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rot="10800000">
              <a:off x="7473203" y="-29892"/>
              <a:ext cx="1539143" cy="1691685"/>
            </a:xfrm>
            <a:custGeom>
              <a:rect b="b" l="l" r="r" t="t"/>
              <a:pathLst>
                <a:path extrusionOk="0" h="39447" w="3589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rot="10800000">
              <a:off x="7440610" y="-29892"/>
              <a:ext cx="1530223" cy="1688597"/>
            </a:xfrm>
            <a:custGeom>
              <a:rect b="b" l="l" r="r" t="t"/>
              <a:pathLst>
                <a:path extrusionOk="0" h="39375" w="35682">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rot="10800000">
              <a:off x="7634657" y="592450"/>
              <a:ext cx="479025" cy="560721"/>
            </a:xfrm>
            <a:custGeom>
              <a:rect b="b" l="l" r="r" t="t"/>
              <a:pathLst>
                <a:path extrusionOk="0" h="13075" w="1117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rot="10800000">
              <a:off x="7583713" y="-29896"/>
              <a:ext cx="833513" cy="1310952"/>
            </a:xfrm>
            <a:custGeom>
              <a:rect b="b" l="l" r="r" t="t"/>
              <a:pathLst>
                <a:path extrusionOk="0" h="30569" w="19436">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rot="10800000">
              <a:off x="8048721" y="-29896"/>
              <a:ext cx="1095283" cy="1310437"/>
            </a:xfrm>
            <a:custGeom>
              <a:rect b="b" l="l" r="r" t="t"/>
              <a:pathLst>
                <a:path extrusionOk="0" h="30557" w="2554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rot="10800000">
              <a:off x="8026292" y="-29896"/>
              <a:ext cx="1116940" cy="1351221"/>
            </a:xfrm>
            <a:custGeom>
              <a:rect b="b" l="l" r="r" t="t"/>
              <a:pathLst>
                <a:path extrusionOk="0" h="31508" w="26045">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rot="10800000">
              <a:off x="8930822" y="830034"/>
              <a:ext cx="212667" cy="491505"/>
            </a:xfrm>
            <a:custGeom>
              <a:rect b="b" l="l" r="r" t="t"/>
              <a:pathLst>
                <a:path extrusionOk="0" h="11461" w="4959">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rot="10800000">
              <a:off x="8026292" y="-29907"/>
              <a:ext cx="1087178" cy="265029"/>
            </a:xfrm>
            <a:custGeom>
              <a:rect b="b" l="l" r="r" t="t"/>
              <a:pathLst>
                <a:path extrusionOk="0" h="6180" w="25351">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55"/>
          <p:cNvGrpSpPr/>
          <p:nvPr/>
        </p:nvGrpSpPr>
        <p:grpSpPr>
          <a:xfrm>
            <a:off x="5214407" y="1331268"/>
            <a:ext cx="3703762" cy="2670358"/>
            <a:chOff x="-1395851" y="-3256227"/>
            <a:chExt cx="10990391" cy="7923912"/>
          </a:xfrm>
        </p:grpSpPr>
        <p:sp>
          <p:nvSpPr>
            <p:cNvPr id="1464" name="Google Shape;1464;p55"/>
            <p:cNvSpPr/>
            <p:nvPr/>
          </p:nvSpPr>
          <p:spPr>
            <a:xfrm>
              <a:off x="-116310" y="-1765900"/>
              <a:ext cx="1135744" cy="1382387"/>
            </a:xfrm>
            <a:custGeom>
              <a:rect b="b" l="l" r="r" t="t"/>
              <a:pathLst>
                <a:path extrusionOk="0" h="33853" w="27813">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465" name="Google Shape;1465;p55"/>
            <p:cNvSpPr/>
            <p:nvPr/>
          </p:nvSpPr>
          <p:spPr>
            <a:xfrm>
              <a:off x="868396" y="-1641434"/>
              <a:ext cx="390913" cy="116706"/>
            </a:xfrm>
            <a:custGeom>
              <a:rect b="b" l="l" r="r" t="t"/>
              <a:pathLst>
                <a:path extrusionOk="0" h="2858" w="9573">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466" name="Google Shape;1466;p55"/>
            <p:cNvSpPr/>
            <p:nvPr/>
          </p:nvSpPr>
          <p:spPr>
            <a:xfrm>
              <a:off x="6688325" y="1821850"/>
              <a:ext cx="338750" cy="80375"/>
            </a:xfrm>
            <a:custGeom>
              <a:rect b="b" l="l" r="r" t="t"/>
              <a:pathLst>
                <a:path extrusionOk="0" h="3215" w="1355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467" name="Google Shape;1467;p55"/>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1337994" y="-3256227"/>
              <a:ext cx="1964086" cy="1984433"/>
            </a:xfrm>
            <a:custGeom>
              <a:rect b="b" l="l" r="r" t="t"/>
              <a:pathLst>
                <a:path extrusionOk="0" h="20579" w="20368">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455663" y="-1825021"/>
              <a:ext cx="1716165" cy="2185104"/>
            </a:xfrm>
            <a:custGeom>
              <a:rect b="b" l="l" r="r" t="t"/>
              <a:pathLst>
                <a:path extrusionOk="0" h="22660" w="17797">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109867" y="-1614901"/>
              <a:ext cx="1595145" cy="2033130"/>
            </a:xfrm>
            <a:custGeom>
              <a:rect b="b" l="l" r="r" t="t"/>
              <a:pathLst>
                <a:path extrusionOk="0" h="21084" w="16542">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96300" y="-1421945"/>
              <a:ext cx="3624032" cy="3101671"/>
            </a:xfrm>
            <a:custGeom>
              <a:rect b="b" l="l" r="r" t="t"/>
              <a:pathLst>
                <a:path extrusionOk="0" h="32165" w="37582">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147311" y="-1250108"/>
              <a:ext cx="2756548" cy="2118085"/>
            </a:xfrm>
            <a:custGeom>
              <a:rect b="b" l="l" r="r" t="t"/>
              <a:pathLst>
                <a:path extrusionOk="0" h="21965" w="28586">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7806809" y="642224"/>
              <a:ext cx="1787716" cy="1159667"/>
            </a:xfrm>
            <a:custGeom>
              <a:rect b="b" l="l" r="r" t="t"/>
              <a:pathLst>
                <a:path extrusionOk="0" h="12026" w="18539">
                  <a:moveTo>
                    <a:pt x="18539" y="1"/>
                  </a:moveTo>
                  <a:lnTo>
                    <a:pt x="13" y="10772"/>
                  </a:lnTo>
                  <a:lnTo>
                    <a:pt x="1" y="12025"/>
                  </a:lnTo>
                  <a:lnTo>
                    <a:pt x="18539" y="1254"/>
                  </a:lnTo>
                  <a:lnTo>
                    <a:pt x="185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4403906" y="-283017"/>
              <a:ext cx="3404172" cy="2084913"/>
            </a:xfrm>
            <a:custGeom>
              <a:rect b="b" l="l" r="r" t="t"/>
              <a:pathLst>
                <a:path extrusionOk="0" h="21621" w="35302">
                  <a:moveTo>
                    <a:pt x="7" y="0"/>
                  </a:moveTo>
                  <a:lnTo>
                    <a:pt x="1" y="1247"/>
                  </a:lnTo>
                  <a:lnTo>
                    <a:pt x="35290" y="21620"/>
                  </a:lnTo>
                  <a:lnTo>
                    <a:pt x="35302" y="20367"/>
                  </a:lnTo>
                  <a:lnTo>
                    <a:pt x="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4404484" y="-1321755"/>
              <a:ext cx="5190055" cy="3002830"/>
            </a:xfrm>
            <a:custGeom>
              <a:rect b="b" l="l" r="r" t="t"/>
              <a:pathLst>
                <a:path extrusionOk="0" h="31140" w="53822">
                  <a:moveTo>
                    <a:pt x="18527" y="1"/>
                  </a:moveTo>
                  <a:lnTo>
                    <a:pt x="1" y="10772"/>
                  </a:lnTo>
                  <a:lnTo>
                    <a:pt x="35296" y="31139"/>
                  </a:lnTo>
                  <a:lnTo>
                    <a:pt x="53822" y="20368"/>
                  </a:lnTo>
                  <a:lnTo>
                    <a:pt x="185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4528203" y="-1259847"/>
              <a:ext cx="4976463" cy="2873325"/>
            </a:xfrm>
            <a:custGeom>
              <a:rect b="b" l="l" r="r" t="t"/>
              <a:pathLst>
                <a:path extrusionOk="0" h="29797" w="51607">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4923275" y="-1031984"/>
              <a:ext cx="4188051" cy="2418175"/>
            </a:xfrm>
            <a:custGeom>
              <a:rect b="b" l="l" r="r" t="t"/>
              <a:pathLst>
                <a:path extrusionOk="0" h="25077" w="43431">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6440595" y="1353392"/>
              <a:ext cx="816087" cy="550615"/>
            </a:xfrm>
            <a:custGeom>
              <a:rect b="b" l="l" r="r" t="t"/>
              <a:pathLst>
                <a:path extrusionOk="0" h="5710" w="8463">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4204104" y="58826"/>
              <a:ext cx="815991" cy="550519"/>
            </a:xfrm>
            <a:custGeom>
              <a:rect b="b" l="l" r="r" t="t"/>
              <a:pathLst>
                <a:path extrusionOk="0" h="5709" w="8462">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2206276" y="-334028"/>
              <a:ext cx="4710316" cy="4027881"/>
            </a:xfrm>
            <a:custGeom>
              <a:rect b="b" l="l" r="r" t="t"/>
              <a:pathLst>
                <a:path extrusionOk="0" h="41770" w="48847">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5278811" y="1596201"/>
              <a:ext cx="1736222" cy="2173725"/>
            </a:xfrm>
            <a:custGeom>
              <a:rect b="b" l="l" r="r" t="t"/>
              <a:pathLst>
                <a:path extrusionOk="0" h="22542" w="18005">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5679775" y="1838725"/>
              <a:ext cx="1559175" cy="1990229"/>
            </a:xfrm>
            <a:custGeom>
              <a:rect b="b" l="l" r="r" t="t"/>
              <a:pathLst>
                <a:path extrusionOk="0" h="20622" w="16156">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5793070" y="1990791"/>
              <a:ext cx="1332470" cy="1686946"/>
            </a:xfrm>
            <a:custGeom>
              <a:rect b="b" l="l" r="r" t="t"/>
              <a:pathLst>
                <a:path extrusionOk="0" h="17494" w="13818">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3874893" y="-2587585"/>
              <a:ext cx="112823" cy="2777088"/>
            </a:xfrm>
            <a:custGeom>
              <a:rect b="b" l="l" r="r" t="t"/>
              <a:pathLst>
                <a:path extrusionOk="0" h="28799" w="117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3776920" y="-2709665"/>
              <a:ext cx="307612" cy="308094"/>
            </a:xfrm>
            <a:custGeom>
              <a:rect b="b" l="l" r="r" t="t"/>
              <a:pathLst>
                <a:path extrusionOk="0" h="3195" w="319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931497" y="2767145"/>
              <a:ext cx="814930" cy="550615"/>
            </a:xfrm>
            <a:custGeom>
              <a:rect b="b" l="l" r="r" t="t"/>
              <a:pathLst>
                <a:path extrusionOk="0" h="5710" w="8451">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1695584" y="1473061"/>
              <a:ext cx="814833" cy="550519"/>
            </a:xfrm>
            <a:custGeom>
              <a:rect b="b" l="l" r="r" t="t"/>
              <a:pathLst>
                <a:path extrusionOk="0" h="5709" w="845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2816096" y="3508109"/>
              <a:ext cx="1786655" cy="1159571"/>
            </a:xfrm>
            <a:custGeom>
              <a:rect b="b" l="l" r="r" t="t"/>
              <a:pathLst>
                <a:path extrusionOk="0" h="12025" w="18528">
                  <a:moveTo>
                    <a:pt x="18527" y="0"/>
                  </a:moveTo>
                  <a:lnTo>
                    <a:pt x="1" y="10778"/>
                  </a:lnTo>
                  <a:lnTo>
                    <a:pt x="1" y="12025"/>
                  </a:lnTo>
                  <a:lnTo>
                    <a:pt x="18527" y="1253"/>
                  </a:lnTo>
                  <a:lnTo>
                    <a:pt x="185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587964" y="2582772"/>
              <a:ext cx="3404172" cy="2084913"/>
            </a:xfrm>
            <a:custGeom>
              <a:rect b="b" l="l" r="r" t="t"/>
              <a:pathLst>
                <a:path extrusionOk="0" h="21621" w="35302">
                  <a:moveTo>
                    <a:pt x="7" y="1"/>
                  </a:moveTo>
                  <a:lnTo>
                    <a:pt x="1" y="1254"/>
                  </a:lnTo>
                  <a:lnTo>
                    <a:pt x="35302" y="21621"/>
                  </a:lnTo>
                  <a:lnTo>
                    <a:pt x="35302" y="20374"/>
                  </a:lnTo>
                  <a:lnTo>
                    <a:pt x="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587386" y="1544130"/>
              <a:ext cx="5190152" cy="3003312"/>
            </a:xfrm>
            <a:custGeom>
              <a:rect b="b" l="l" r="r" t="t"/>
              <a:pathLst>
                <a:path extrusionOk="0" h="31145" w="53823">
                  <a:moveTo>
                    <a:pt x="18527" y="0"/>
                  </a:moveTo>
                  <a:lnTo>
                    <a:pt x="1" y="10772"/>
                  </a:lnTo>
                  <a:lnTo>
                    <a:pt x="35296" y="31145"/>
                  </a:lnTo>
                  <a:lnTo>
                    <a:pt x="53822" y="20367"/>
                  </a:lnTo>
                  <a:lnTo>
                    <a:pt x="185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63088" y="1606519"/>
              <a:ext cx="4976463" cy="2872843"/>
            </a:xfrm>
            <a:custGeom>
              <a:rect b="b" l="l" r="r" t="t"/>
              <a:pathLst>
                <a:path extrusionOk="0" h="29792" w="51607">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68595" y="1834961"/>
              <a:ext cx="4188051" cy="2417597"/>
            </a:xfrm>
            <a:custGeom>
              <a:rect b="b" l="l" r="r" t="t"/>
              <a:pathLst>
                <a:path extrusionOk="0" h="25071" w="43431">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198805" y="1701020"/>
              <a:ext cx="2016737" cy="487357"/>
            </a:xfrm>
            <a:custGeom>
              <a:rect b="b" l="l" r="r" t="t"/>
              <a:pathLst>
                <a:path extrusionOk="0" h="5054" w="20914">
                  <a:moveTo>
                    <a:pt x="8747" y="0"/>
                  </a:moveTo>
                  <a:lnTo>
                    <a:pt x="1" y="5053"/>
                  </a:lnTo>
                  <a:lnTo>
                    <a:pt x="20914" y="5053"/>
                  </a:lnTo>
                  <a:lnTo>
                    <a:pt x="12155"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56820" y="2574768"/>
              <a:ext cx="4861422" cy="877899"/>
            </a:xfrm>
            <a:custGeom>
              <a:rect b="b" l="l" r="r" t="t"/>
              <a:pathLst>
                <a:path extrusionOk="0" h="9104" w="50414">
                  <a:moveTo>
                    <a:pt x="1" y="1"/>
                  </a:moveTo>
                  <a:lnTo>
                    <a:pt x="15766" y="9103"/>
                  </a:lnTo>
                  <a:lnTo>
                    <a:pt x="50414" y="9103"/>
                  </a:lnTo>
                  <a:lnTo>
                    <a:pt x="34648"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826460" y="-955227"/>
              <a:ext cx="2744012" cy="487357"/>
            </a:xfrm>
            <a:custGeom>
              <a:rect b="b" l="l" r="r" t="t"/>
              <a:pathLst>
                <a:path extrusionOk="0" h="5054" w="28456">
                  <a:moveTo>
                    <a:pt x="8759" y="0"/>
                  </a:moveTo>
                  <a:lnTo>
                    <a:pt x="1" y="5053"/>
                  </a:lnTo>
                  <a:lnTo>
                    <a:pt x="28455" y="5053"/>
                  </a:lnTo>
                  <a:lnTo>
                    <a:pt x="19697"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4897529" y="-82057"/>
              <a:ext cx="4607136" cy="877899"/>
            </a:xfrm>
            <a:custGeom>
              <a:rect b="b" l="l" r="r" t="t"/>
              <a:pathLst>
                <a:path extrusionOk="0" h="9104" w="47777">
                  <a:moveTo>
                    <a:pt x="0" y="0"/>
                  </a:moveTo>
                  <a:lnTo>
                    <a:pt x="15765" y="9103"/>
                  </a:lnTo>
                  <a:lnTo>
                    <a:pt x="45146" y="9103"/>
                  </a:lnTo>
                  <a:lnTo>
                    <a:pt x="47777" y="7577"/>
                  </a:lnTo>
                  <a:lnTo>
                    <a:pt x="34648"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2268007" y="-103408"/>
              <a:ext cx="3582278" cy="2753077"/>
            </a:xfrm>
            <a:custGeom>
              <a:rect b="b" l="l" r="r" t="t"/>
              <a:pathLst>
                <a:path extrusionOk="0" h="28550" w="37149">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4786442" y="325068"/>
              <a:ext cx="698635" cy="407802"/>
            </a:xfrm>
            <a:custGeom>
              <a:rect b="b" l="l" r="r" t="t"/>
              <a:pathLst>
                <a:path extrusionOk="0" h="4229" w="7245">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7788675" y="1681550"/>
              <a:ext cx="35725" cy="120850"/>
            </a:xfrm>
            <a:custGeom>
              <a:rect b="b" l="l" r="r" t="t"/>
              <a:pathLst>
                <a:path extrusionOk="0" h="4834" w="1429">
                  <a:moveTo>
                    <a:pt x="762" y="0"/>
                  </a:moveTo>
                  <a:lnTo>
                    <a:pt x="1429" y="1048"/>
                  </a:lnTo>
                  <a:lnTo>
                    <a:pt x="762" y="4834"/>
                  </a:lnTo>
                  <a:lnTo>
                    <a:pt x="0" y="2453"/>
                  </a:lnTo>
                  <a:close/>
                </a:path>
              </a:pathLst>
            </a:custGeom>
            <a:solidFill>
              <a:schemeClr val="lt1"/>
            </a:solidFill>
            <a:ln>
              <a:noFill/>
            </a:ln>
          </p:spPr>
        </p:sp>
        <p:grpSp>
          <p:nvGrpSpPr>
            <p:cNvPr id="1501" name="Google Shape;1501;p55"/>
            <p:cNvGrpSpPr/>
            <p:nvPr/>
          </p:nvGrpSpPr>
          <p:grpSpPr>
            <a:xfrm>
              <a:off x="4142325" y="68238"/>
              <a:ext cx="1641200" cy="1382375"/>
              <a:chOff x="8012650" y="-2146075"/>
              <a:chExt cx="1641200" cy="1382375"/>
            </a:xfrm>
          </p:grpSpPr>
          <p:sp>
            <p:nvSpPr>
              <p:cNvPr id="1502" name="Google Shape;1502;p55"/>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55"/>
            <p:cNvGrpSpPr/>
            <p:nvPr/>
          </p:nvGrpSpPr>
          <p:grpSpPr>
            <a:xfrm>
              <a:off x="4142325" y="58813"/>
              <a:ext cx="1641200" cy="1382375"/>
              <a:chOff x="8012650" y="-2146075"/>
              <a:chExt cx="1641200" cy="1382375"/>
            </a:xfrm>
          </p:grpSpPr>
          <p:sp>
            <p:nvSpPr>
              <p:cNvPr id="1507" name="Google Shape;1507;p55"/>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4" name="Shape 1514"/>
        <p:cNvGrpSpPr/>
        <p:nvPr/>
      </p:nvGrpSpPr>
      <p:grpSpPr>
        <a:xfrm>
          <a:off x="0" y="0"/>
          <a:ext cx="0" cy="0"/>
          <a:chOff x="0" y="0"/>
          <a:chExt cx="0" cy="0"/>
        </a:xfrm>
      </p:grpSpPr>
      <p:sp>
        <p:nvSpPr>
          <p:cNvPr id="1515" name="Google Shape;1515;p56"/>
          <p:cNvSpPr/>
          <p:nvPr/>
        </p:nvSpPr>
        <p:spPr>
          <a:xfrm>
            <a:off x="5685100" y="1826550"/>
            <a:ext cx="3001200" cy="2634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Insights from EDA</a:t>
            </a:r>
            <a:endParaRPr>
              <a:solidFill>
                <a:srgbClr val="0088D3"/>
              </a:solidFill>
            </a:endParaRPr>
          </a:p>
        </p:txBody>
      </p:sp>
      <p:sp>
        <p:nvSpPr>
          <p:cNvPr id="1517" name="Google Shape;1517;p56"/>
          <p:cNvSpPr/>
          <p:nvPr/>
        </p:nvSpPr>
        <p:spPr>
          <a:xfrm>
            <a:off x="5685100" y="1291150"/>
            <a:ext cx="3001200" cy="572700"/>
          </a:xfrm>
          <a:prstGeom prst="flowChartAlternateProcess">
            <a:avLst/>
          </a:prstGeom>
          <a:solidFill>
            <a:srgbClr val="0088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8" name="Google Shape;1518;p56"/>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519" name="Google Shape;1519;p56"/>
          <p:cNvPicPr preferRelativeResize="0"/>
          <p:nvPr/>
        </p:nvPicPr>
        <p:blipFill>
          <a:blip r:embed="rId3">
            <a:alphaModFix/>
          </a:blip>
          <a:stretch>
            <a:fillRect/>
          </a:stretch>
        </p:blipFill>
        <p:spPr>
          <a:xfrm>
            <a:off x="281925" y="1451850"/>
            <a:ext cx="5282977" cy="2848599"/>
          </a:xfrm>
          <a:prstGeom prst="rect">
            <a:avLst/>
          </a:prstGeom>
          <a:noFill/>
          <a:ln>
            <a:noFill/>
          </a:ln>
        </p:spPr>
      </p:pic>
      <p:sp>
        <p:nvSpPr>
          <p:cNvPr id="1520" name="Google Shape;1520;p56"/>
          <p:cNvSpPr txBox="1"/>
          <p:nvPr/>
        </p:nvSpPr>
        <p:spPr>
          <a:xfrm>
            <a:off x="5692125" y="1361950"/>
            <a:ext cx="3001200" cy="4311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SemiBold"/>
                <a:ea typeface="Barlow SemiBold"/>
                <a:cs typeface="Barlow SemiBold"/>
                <a:sym typeface="Barlow SemiBold"/>
              </a:rPr>
              <a:t>Flight Number vs. Launch Site</a:t>
            </a:r>
            <a:endParaRPr sz="1600">
              <a:latin typeface="Barlow SemiBold"/>
              <a:ea typeface="Barlow SemiBold"/>
              <a:cs typeface="Barlow SemiBold"/>
              <a:sym typeface="Barlow SemiBold"/>
            </a:endParaRPr>
          </a:p>
        </p:txBody>
      </p:sp>
      <p:sp>
        <p:nvSpPr>
          <p:cNvPr id="1521" name="Google Shape;1521;p56"/>
          <p:cNvSpPr txBox="1"/>
          <p:nvPr/>
        </p:nvSpPr>
        <p:spPr>
          <a:xfrm>
            <a:off x="5924625" y="1981525"/>
            <a:ext cx="25362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The scatter plot between Flight number and Launch Site shows that sites with larger flight number ten to have a </a:t>
            </a:r>
            <a:r>
              <a:rPr lang="en">
                <a:latin typeface="Barlow"/>
                <a:ea typeface="Barlow"/>
                <a:cs typeface="Barlow"/>
                <a:sym typeface="Barlow"/>
              </a:rPr>
              <a:t>greater chance of successfully launching.</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a:p>
            <a:pPr indent="0" lvl="0" marL="0" rtl="0" algn="l">
              <a:spcBef>
                <a:spcPts val="0"/>
              </a:spcBef>
              <a:spcAft>
                <a:spcPts val="0"/>
              </a:spcAft>
              <a:buNone/>
            </a:pPr>
            <a:r>
              <a:rPr lang="en">
                <a:latin typeface="Barlow"/>
                <a:ea typeface="Barlow"/>
                <a:cs typeface="Barlow"/>
                <a:sym typeface="Barlow"/>
              </a:rPr>
              <a:t>However, site CCAFS SLC40 shows the least pattern of this general trend.</a:t>
            </a:r>
            <a:endParaRPr>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46" name="Shape 1146"/>
        <p:cNvGrpSpPr/>
        <p:nvPr/>
      </p:nvGrpSpPr>
      <p:grpSpPr>
        <a:xfrm>
          <a:off x="0" y="0"/>
          <a:ext cx="0" cy="0"/>
          <a:chOff x="0" y="0"/>
          <a:chExt cx="0" cy="0"/>
        </a:xfrm>
      </p:grpSpPr>
      <p:sp>
        <p:nvSpPr>
          <p:cNvPr id="1147" name="Google Shape;1147;p39"/>
          <p:cNvSpPr txBox="1"/>
          <p:nvPr>
            <p:ph idx="4294967295" type="title"/>
          </p:nvPr>
        </p:nvSpPr>
        <p:spPr>
          <a:xfrm>
            <a:off x="218125" y="183025"/>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TABLE OF CONTENTS</a:t>
            </a:r>
            <a:endParaRPr>
              <a:solidFill>
                <a:srgbClr val="0088D3"/>
              </a:solidFill>
            </a:endParaRPr>
          </a:p>
        </p:txBody>
      </p:sp>
      <p:cxnSp>
        <p:nvCxnSpPr>
          <p:cNvPr id="1148" name="Google Shape;1148;p39"/>
          <p:cNvCxnSpPr/>
          <p:nvPr/>
        </p:nvCxnSpPr>
        <p:spPr>
          <a:xfrm flipH="1" rot="10800000">
            <a:off x="9850" y="857325"/>
            <a:ext cx="9183300" cy="49200"/>
          </a:xfrm>
          <a:prstGeom prst="straightConnector1">
            <a:avLst/>
          </a:prstGeom>
          <a:noFill/>
          <a:ln cap="flat" cmpd="sng" w="28575">
            <a:solidFill>
              <a:srgbClr val="0088D3"/>
            </a:solidFill>
            <a:prstDash val="solid"/>
            <a:round/>
            <a:headEnd len="med" w="med" type="none"/>
            <a:tailEnd len="med" w="med" type="none"/>
          </a:ln>
        </p:spPr>
      </p:cxnSp>
      <p:sp>
        <p:nvSpPr>
          <p:cNvPr id="1149" name="Google Shape;1149;p39"/>
          <p:cNvSpPr txBox="1"/>
          <p:nvPr/>
        </p:nvSpPr>
        <p:spPr>
          <a:xfrm>
            <a:off x="793750" y="1494375"/>
            <a:ext cx="6896100" cy="2878200"/>
          </a:xfrm>
          <a:prstGeom prst="rect">
            <a:avLst/>
          </a:prstGeom>
          <a:noFill/>
          <a:ln>
            <a:noFill/>
          </a:ln>
        </p:spPr>
        <p:txBody>
          <a:bodyPr anchorCtr="0" anchor="t" bIns="91425" lIns="91425" spcFirstLastPara="1" rIns="91425" wrap="square" tIns="91425">
            <a:spAutoFit/>
          </a:bodyPr>
          <a:lstStyle/>
          <a:p>
            <a:pPr indent="-387350" lvl="0" marL="457200" rtl="0" algn="l">
              <a:lnSpc>
                <a:spcPct val="150000"/>
              </a:lnSpc>
              <a:spcBef>
                <a:spcPts val="0"/>
              </a:spcBef>
              <a:spcAft>
                <a:spcPts val="0"/>
              </a:spcAft>
              <a:buSzPts val="2500"/>
              <a:buFont typeface="Anton"/>
              <a:buChar char="●"/>
            </a:pPr>
            <a:r>
              <a:rPr lang="en" sz="2500">
                <a:latin typeface="Anton"/>
                <a:ea typeface="Anton"/>
                <a:cs typeface="Anton"/>
                <a:sym typeface="Anton"/>
              </a:rPr>
              <a:t>Project Introduction</a:t>
            </a:r>
            <a:endParaRPr sz="2500">
              <a:latin typeface="Anton"/>
              <a:ea typeface="Anton"/>
              <a:cs typeface="Anton"/>
              <a:sym typeface="Anton"/>
            </a:endParaRPr>
          </a:p>
          <a:p>
            <a:pPr indent="-387350" lvl="0" marL="457200" rtl="0" algn="l">
              <a:lnSpc>
                <a:spcPct val="150000"/>
              </a:lnSpc>
              <a:spcBef>
                <a:spcPts val="0"/>
              </a:spcBef>
              <a:spcAft>
                <a:spcPts val="0"/>
              </a:spcAft>
              <a:buSzPts val="2500"/>
              <a:buFont typeface="Anton"/>
              <a:buChar char="●"/>
            </a:pPr>
            <a:r>
              <a:rPr lang="en" sz="2500">
                <a:latin typeface="Anton"/>
                <a:ea typeface="Anton"/>
                <a:cs typeface="Anton"/>
                <a:sym typeface="Anton"/>
              </a:rPr>
              <a:t>Methodology</a:t>
            </a:r>
            <a:endParaRPr sz="2500">
              <a:latin typeface="Anton"/>
              <a:ea typeface="Anton"/>
              <a:cs typeface="Anton"/>
              <a:sym typeface="Anton"/>
            </a:endParaRPr>
          </a:p>
          <a:p>
            <a:pPr indent="-387350" lvl="0" marL="457200" rtl="0" algn="l">
              <a:lnSpc>
                <a:spcPct val="150000"/>
              </a:lnSpc>
              <a:spcBef>
                <a:spcPts val="0"/>
              </a:spcBef>
              <a:spcAft>
                <a:spcPts val="0"/>
              </a:spcAft>
              <a:buSzPts val="2500"/>
              <a:buFont typeface="Anton"/>
              <a:buChar char="●"/>
            </a:pPr>
            <a:r>
              <a:rPr lang="en" sz="2500">
                <a:latin typeface="Anton"/>
                <a:ea typeface="Anton"/>
                <a:cs typeface="Anton"/>
                <a:sym typeface="Anton"/>
              </a:rPr>
              <a:t>Results</a:t>
            </a:r>
            <a:endParaRPr sz="2500">
              <a:latin typeface="Anton"/>
              <a:ea typeface="Anton"/>
              <a:cs typeface="Anton"/>
              <a:sym typeface="Anton"/>
            </a:endParaRPr>
          </a:p>
          <a:p>
            <a:pPr indent="-387350" lvl="0" marL="457200" rtl="0" algn="l">
              <a:lnSpc>
                <a:spcPct val="150000"/>
              </a:lnSpc>
              <a:spcBef>
                <a:spcPts val="0"/>
              </a:spcBef>
              <a:spcAft>
                <a:spcPts val="0"/>
              </a:spcAft>
              <a:buSzPts val="2500"/>
              <a:buFont typeface="Anton"/>
              <a:buChar char="●"/>
            </a:pPr>
            <a:r>
              <a:rPr lang="en" sz="2500">
                <a:latin typeface="Anton"/>
                <a:ea typeface="Anton"/>
                <a:cs typeface="Anton"/>
                <a:sym typeface="Anton"/>
              </a:rPr>
              <a:t>Conclusion</a:t>
            </a:r>
            <a:endParaRPr sz="2500">
              <a:latin typeface="Anton"/>
              <a:ea typeface="Anton"/>
              <a:cs typeface="Anton"/>
              <a:sym typeface="Anton"/>
            </a:endParaRPr>
          </a:p>
          <a:p>
            <a:pPr indent="-387350" lvl="0" marL="457200" rtl="0" algn="l">
              <a:lnSpc>
                <a:spcPct val="150000"/>
              </a:lnSpc>
              <a:spcBef>
                <a:spcPts val="0"/>
              </a:spcBef>
              <a:spcAft>
                <a:spcPts val="0"/>
              </a:spcAft>
              <a:buSzPts val="2500"/>
              <a:buFont typeface="Anton"/>
              <a:buChar char="●"/>
            </a:pPr>
            <a:r>
              <a:rPr lang="en" sz="2500">
                <a:latin typeface="Anton"/>
                <a:ea typeface="Anton"/>
                <a:cs typeface="Anton"/>
                <a:sym typeface="Anton"/>
              </a:rPr>
              <a:t>Appendix</a:t>
            </a:r>
            <a:endParaRPr sz="2500">
              <a:latin typeface="Anton"/>
              <a:ea typeface="Anton"/>
              <a:cs typeface="Anton"/>
              <a:sym typeface="Anto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25" name="Shape 1525"/>
        <p:cNvGrpSpPr/>
        <p:nvPr/>
      </p:nvGrpSpPr>
      <p:grpSpPr>
        <a:xfrm>
          <a:off x="0" y="0"/>
          <a:ext cx="0" cy="0"/>
          <a:chOff x="0" y="0"/>
          <a:chExt cx="0" cy="0"/>
        </a:xfrm>
      </p:grpSpPr>
      <p:sp>
        <p:nvSpPr>
          <p:cNvPr id="1526" name="Google Shape;1526;p57"/>
          <p:cNvSpPr/>
          <p:nvPr/>
        </p:nvSpPr>
        <p:spPr>
          <a:xfrm>
            <a:off x="281925" y="1826863"/>
            <a:ext cx="3001200" cy="298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Insights from EDA</a:t>
            </a:r>
            <a:endParaRPr>
              <a:solidFill>
                <a:srgbClr val="0088D3"/>
              </a:solidFill>
            </a:endParaRPr>
          </a:p>
        </p:txBody>
      </p:sp>
      <p:sp>
        <p:nvSpPr>
          <p:cNvPr id="1528" name="Google Shape;1528;p57"/>
          <p:cNvSpPr/>
          <p:nvPr/>
        </p:nvSpPr>
        <p:spPr>
          <a:xfrm>
            <a:off x="281925" y="1291463"/>
            <a:ext cx="3001200" cy="572700"/>
          </a:xfrm>
          <a:prstGeom prst="flowChartAlternateProcess">
            <a:avLst/>
          </a:prstGeom>
          <a:solidFill>
            <a:srgbClr val="0088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9" name="Google Shape;1529;p57"/>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530" name="Google Shape;1530;p57"/>
          <p:cNvSpPr txBox="1"/>
          <p:nvPr/>
        </p:nvSpPr>
        <p:spPr>
          <a:xfrm>
            <a:off x="288950" y="1362263"/>
            <a:ext cx="3001200" cy="4311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SemiBold"/>
                <a:ea typeface="Barlow SemiBold"/>
                <a:cs typeface="Barlow SemiBold"/>
                <a:sym typeface="Barlow SemiBold"/>
              </a:rPr>
              <a:t>Success Rate vs. Orbit Type</a:t>
            </a:r>
            <a:endParaRPr sz="1600">
              <a:latin typeface="Barlow SemiBold"/>
              <a:ea typeface="Barlow SemiBold"/>
              <a:cs typeface="Barlow SemiBold"/>
              <a:sym typeface="Barlow SemiBold"/>
            </a:endParaRPr>
          </a:p>
        </p:txBody>
      </p:sp>
      <p:sp>
        <p:nvSpPr>
          <p:cNvPr id="1531" name="Google Shape;1531;p57"/>
          <p:cNvSpPr txBox="1"/>
          <p:nvPr/>
        </p:nvSpPr>
        <p:spPr>
          <a:xfrm>
            <a:off x="521450" y="1981838"/>
            <a:ext cx="25362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From the bar graph, the fluctuation of </a:t>
            </a:r>
            <a:r>
              <a:rPr lang="en">
                <a:latin typeface="Barlow"/>
                <a:ea typeface="Barlow"/>
                <a:cs typeface="Barlow"/>
                <a:sym typeface="Barlow"/>
              </a:rPr>
              <a:t>successful landing rate fluctuates at different orbits. </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a:p>
            <a:pPr indent="0" lvl="0" marL="0" rtl="0" algn="l">
              <a:spcBef>
                <a:spcPts val="0"/>
              </a:spcBef>
              <a:spcAft>
                <a:spcPts val="0"/>
              </a:spcAft>
              <a:buNone/>
            </a:pPr>
            <a:r>
              <a:rPr lang="en">
                <a:latin typeface="Barlow"/>
                <a:ea typeface="Barlow"/>
                <a:cs typeface="Barlow"/>
                <a:sym typeface="Barlow"/>
              </a:rPr>
              <a:t>The ES-L1, GEO, HEO, and SSO orbits seem to be the safest for landing.</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a:p>
            <a:pPr indent="0" lvl="0" marL="0" rtl="0" algn="l">
              <a:spcBef>
                <a:spcPts val="0"/>
              </a:spcBef>
              <a:spcAft>
                <a:spcPts val="0"/>
              </a:spcAft>
              <a:buNone/>
            </a:pPr>
            <a:r>
              <a:rPr lang="en">
                <a:latin typeface="Barlow"/>
                <a:ea typeface="Barlow"/>
                <a:cs typeface="Barlow"/>
                <a:sym typeface="Barlow"/>
              </a:rPr>
              <a:t>While the GTO orbit is showing a very low possibility of successful landing.</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p:txBody>
      </p:sp>
      <p:pic>
        <p:nvPicPr>
          <p:cNvPr id="1532" name="Google Shape;1532;p57"/>
          <p:cNvPicPr preferRelativeResize="0"/>
          <p:nvPr/>
        </p:nvPicPr>
        <p:blipFill>
          <a:blip r:embed="rId3">
            <a:alphaModFix/>
          </a:blip>
          <a:stretch>
            <a:fillRect/>
          </a:stretch>
        </p:blipFill>
        <p:spPr>
          <a:xfrm>
            <a:off x="3451925" y="1812450"/>
            <a:ext cx="5241400" cy="26345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36" name="Shape 1536"/>
        <p:cNvGrpSpPr/>
        <p:nvPr/>
      </p:nvGrpSpPr>
      <p:grpSpPr>
        <a:xfrm>
          <a:off x="0" y="0"/>
          <a:ext cx="0" cy="0"/>
          <a:chOff x="0" y="0"/>
          <a:chExt cx="0" cy="0"/>
        </a:xfrm>
      </p:grpSpPr>
      <p:sp>
        <p:nvSpPr>
          <p:cNvPr id="1537" name="Google Shape;1537;p58"/>
          <p:cNvSpPr/>
          <p:nvPr/>
        </p:nvSpPr>
        <p:spPr>
          <a:xfrm>
            <a:off x="5685100" y="1770513"/>
            <a:ext cx="3001200" cy="298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Insights from EDA</a:t>
            </a:r>
            <a:endParaRPr>
              <a:solidFill>
                <a:srgbClr val="0088D3"/>
              </a:solidFill>
            </a:endParaRPr>
          </a:p>
        </p:txBody>
      </p:sp>
      <p:sp>
        <p:nvSpPr>
          <p:cNvPr id="1539" name="Google Shape;1539;p58"/>
          <p:cNvSpPr/>
          <p:nvPr/>
        </p:nvSpPr>
        <p:spPr>
          <a:xfrm>
            <a:off x="5685100" y="1235113"/>
            <a:ext cx="3001200" cy="572700"/>
          </a:xfrm>
          <a:prstGeom prst="flowChartAlternateProcess">
            <a:avLst/>
          </a:prstGeom>
          <a:solidFill>
            <a:srgbClr val="0088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0" name="Google Shape;1540;p58"/>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541" name="Google Shape;1541;p58"/>
          <p:cNvSpPr txBox="1"/>
          <p:nvPr/>
        </p:nvSpPr>
        <p:spPr>
          <a:xfrm>
            <a:off x="5692125" y="1305913"/>
            <a:ext cx="3001200" cy="4311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SemiBold"/>
                <a:ea typeface="Barlow SemiBold"/>
                <a:cs typeface="Barlow SemiBold"/>
                <a:sym typeface="Barlow SemiBold"/>
              </a:rPr>
              <a:t>Success Rate vs. Orbit Type</a:t>
            </a:r>
            <a:endParaRPr sz="1600">
              <a:latin typeface="Barlow SemiBold"/>
              <a:ea typeface="Barlow SemiBold"/>
              <a:cs typeface="Barlow SemiBold"/>
              <a:sym typeface="Barlow SemiBold"/>
            </a:endParaRPr>
          </a:p>
        </p:txBody>
      </p:sp>
      <p:sp>
        <p:nvSpPr>
          <p:cNvPr id="1542" name="Google Shape;1542;p58"/>
          <p:cNvSpPr txBox="1"/>
          <p:nvPr/>
        </p:nvSpPr>
        <p:spPr>
          <a:xfrm>
            <a:off x="5924625" y="1925488"/>
            <a:ext cx="25362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From the line graph, it is not hard to find that the successful rate of landing is generally increasing as time passes by from 2010-2020.</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a:p>
            <a:pPr indent="0" lvl="0" marL="0" rtl="0" algn="l">
              <a:spcBef>
                <a:spcPts val="0"/>
              </a:spcBef>
              <a:spcAft>
                <a:spcPts val="0"/>
              </a:spcAft>
              <a:buNone/>
            </a:pPr>
            <a:r>
              <a:rPr lang="en">
                <a:latin typeface="Barlow"/>
                <a:ea typeface="Barlow"/>
                <a:cs typeface="Barlow"/>
                <a:sym typeface="Barlow"/>
              </a:rPr>
              <a:t>However, what is worth noticing is that there is a decrease in success rate at 2018. When conducting further analysis, we need to </a:t>
            </a:r>
            <a:r>
              <a:rPr lang="en">
                <a:latin typeface="Barlow"/>
                <a:ea typeface="Barlow"/>
                <a:cs typeface="Barlow"/>
                <a:sym typeface="Barlow"/>
              </a:rPr>
              <a:t>keep</a:t>
            </a:r>
            <a:r>
              <a:rPr lang="en">
                <a:latin typeface="Barlow"/>
                <a:ea typeface="Barlow"/>
                <a:cs typeface="Barlow"/>
                <a:sym typeface="Barlow"/>
              </a:rPr>
              <a:t> this special time in mind.</a:t>
            </a:r>
            <a:endParaRPr>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p:txBody>
      </p:sp>
      <p:pic>
        <p:nvPicPr>
          <p:cNvPr id="1543" name="Google Shape;1543;p58"/>
          <p:cNvPicPr preferRelativeResize="0"/>
          <p:nvPr/>
        </p:nvPicPr>
        <p:blipFill>
          <a:blip r:embed="rId3">
            <a:alphaModFix/>
          </a:blip>
          <a:stretch>
            <a:fillRect/>
          </a:stretch>
        </p:blipFill>
        <p:spPr>
          <a:xfrm>
            <a:off x="281925" y="1807836"/>
            <a:ext cx="4933726" cy="25561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47" name="Shape 1547"/>
        <p:cNvGrpSpPr/>
        <p:nvPr/>
      </p:nvGrpSpPr>
      <p:grpSpPr>
        <a:xfrm>
          <a:off x="0" y="0"/>
          <a:ext cx="0" cy="0"/>
          <a:chOff x="0" y="0"/>
          <a:chExt cx="0" cy="0"/>
        </a:xfrm>
      </p:grpSpPr>
      <p:sp>
        <p:nvSpPr>
          <p:cNvPr id="1548" name="Google Shape;1548;p59"/>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SQL exploration</a:t>
            </a:r>
            <a:endParaRPr>
              <a:solidFill>
                <a:srgbClr val="0088D3"/>
              </a:solidFill>
            </a:endParaRPr>
          </a:p>
        </p:txBody>
      </p:sp>
      <p:cxnSp>
        <p:nvCxnSpPr>
          <p:cNvPr id="1549" name="Google Shape;1549;p59"/>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550" name="Google Shape;1550;p59"/>
          <p:cNvPicPr preferRelativeResize="0"/>
          <p:nvPr/>
        </p:nvPicPr>
        <p:blipFill>
          <a:blip r:embed="rId3">
            <a:alphaModFix/>
          </a:blip>
          <a:stretch>
            <a:fillRect/>
          </a:stretch>
        </p:blipFill>
        <p:spPr>
          <a:xfrm>
            <a:off x="281925" y="1558530"/>
            <a:ext cx="5027025" cy="1400875"/>
          </a:xfrm>
          <a:prstGeom prst="rect">
            <a:avLst/>
          </a:prstGeom>
          <a:noFill/>
          <a:ln>
            <a:noFill/>
          </a:ln>
        </p:spPr>
      </p:pic>
      <p:pic>
        <p:nvPicPr>
          <p:cNvPr id="1551" name="Google Shape;1551;p59"/>
          <p:cNvPicPr preferRelativeResize="0"/>
          <p:nvPr/>
        </p:nvPicPr>
        <p:blipFill>
          <a:blip r:embed="rId4">
            <a:alphaModFix/>
          </a:blip>
          <a:stretch>
            <a:fillRect/>
          </a:stretch>
        </p:blipFill>
        <p:spPr>
          <a:xfrm>
            <a:off x="1152173" y="3404275"/>
            <a:ext cx="3286541" cy="1333225"/>
          </a:xfrm>
          <a:prstGeom prst="rect">
            <a:avLst/>
          </a:prstGeom>
          <a:noFill/>
          <a:ln>
            <a:noFill/>
          </a:ln>
        </p:spPr>
      </p:pic>
      <p:sp>
        <p:nvSpPr>
          <p:cNvPr id="1552" name="Google Shape;1552;p59"/>
          <p:cNvSpPr/>
          <p:nvPr/>
        </p:nvSpPr>
        <p:spPr>
          <a:xfrm>
            <a:off x="5607877" y="1558525"/>
            <a:ext cx="2944500" cy="13743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553" name="Google Shape;1553;p59"/>
          <p:cNvSpPr txBox="1"/>
          <p:nvPr/>
        </p:nvSpPr>
        <p:spPr>
          <a:xfrm>
            <a:off x="5813281" y="1822902"/>
            <a:ext cx="2533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I used wildcard like % to filter WHERE MissionOutcome was a </a:t>
            </a:r>
            <a:r>
              <a:rPr lang="en">
                <a:latin typeface="Barlow"/>
                <a:ea typeface="Barlow"/>
                <a:cs typeface="Barlow"/>
                <a:sym typeface="Barlow"/>
              </a:rPr>
              <a:t>success</a:t>
            </a:r>
            <a:r>
              <a:rPr lang="en">
                <a:latin typeface="Barlow"/>
                <a:ea typeface="Barlow"/>
                <a:cs typeface="Barlow"/>
                <a:sym typeface="Barlow"/>
              </a:rPr>
              <a:t> or a failure</a:t>
            </a:r>
            <a:endParaRPr>
              <a:latin typeface="Barlow"/>
              <a:ea typeface="Barlow"/>
              <a:cs typeface="Barlow"/>
              <a:sym typeface="Barlow"/>
            </a:endParaRPr>
          </a:p>
        </p:txBody>
      </p:sp>
      <p:sp>
        <p:nvSpPr>
          <p:cNvPr id="1554" name="Google Shape;1554;p59"/>
          <p:cNvSpPr/>
          <p:nvPr/>
        </p:nvSpPr>
        <p:spPr>
          <a:xfrm>
            <a:off x="5607725" y="3363161"/>
            <a:ext cx="2944500" cy="13743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555" name="Google Shape;1555;p59"/>
          <p:cNvSpPr txBox="1"/>
          <p:nvPr/>
        </p:nvSpPr>
        <p:spPr>
          <a:xfrm>
            <a:off x="5813079" y="3631297"/>
            <a:ext cx="2533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Used DISTINCT function to show only unique </a:t>
            </a:r>
            <a:r>
              <a:rPr lang="en">
                <a:latin typeface="Barlow"/>
                <a:ea typeface="Barlow"/>
                <a:cs typeface="Barlow"/>
                <a:sym typeface="Barlow"/>
              </a:rPr>
              <a:t>launch</a:t>
            </a:r>
            <a:r>
              <a:rPr lang="en">
                <a:latin typeface="Barlow"/>
                <a:ea typeface="Barlow"/>
                <a:cs typeface="Barlow"/>
                <a:sym typeface="Barlow"/>
              </a:rPr>
              <a:t> sites from SpaceX data.</a:t>
            </a:r>
            <a:endParaRPr>
              <a:latin typeface="Barlow"/>
              <a:ea typeface="Barlow"/>
              <a:cs typeface="Barlow"/>
              <a:sym typeface="Barlo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9" name="Shape 1559"/>
        <p:cNvGrpSpPr/>
        <p:nvPr/>
      </p:nvGrpSpPr>
      <p:grpSpPr>
        <a:xfrm>
          <a:off x="0" y="0"/>
          <a:ext cx="0" cy="0"/>
          <a:chOff x="0" y="0"/>
          <a:chExt cx="0" cy="0"/>
        </a:xfrm>
      </p:grpSpPr>
      <p:sp>
        <p:nvSpPr>
          <p:cNvPr id="1560" name="Google Shape;1560;p60"/>
          <p:cNvSpPr txBox="1"/>
          <p:nvPr>
            <p:ph type="title"/>
          </p:nvPr>
        </p:nvSpPr>
        <p:spPr>
          <a:xfrm>
            <a:off x="483100" y="1992800"/>
            <a:ext cx="4731300" cy="13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Launch Sites</a:t>
            </a:r>
            <a:endParaRPr/>
          </a:p>
          <a:p>
            <a:pPr indent="0" lvl="0" marL="0" rtl="0" algn="ctr">
              <a:spcBef>
                <a:spcPts val="0"/>
              </a:spcBef>
              <a:spcAft>
                <a:spcPts val="0"/>
              </a:spcAft>
              <a:buNone/>
            </a:pPr>
            <a:r>
              <a:rPr lang="en"/>
              <a:t>Proximities Analysis</a:t>
            </a:r>
            <a:endParaRPr/>
          </a:p>
        </p:txBody>
      </p:sp>
      <p:grpSp>
        <p:nvGrpSpPr>
          <p:cNvPr id="1561" name="Google Shape;1561;p60"/>
          <p:cNvGrpSpPr/>
          <p:nvPr/>
        </p:nvGrpSpPr>
        <p:grpSpPr>
          <a:xfrm rot="5400000">
            <a:off x="7507585" y="3496468"/>
            <a:ext cx="1703394" cy="1697532"/>
            <a:chOff x="7440610" y="-29907"/>
            <a:chExt cx="1703394" cy="1697532"/>
          </a:xfrm>
        </p:grpSpPr>
        <p:sp>
          <p:nvSpPr>
            <p:cNvPr id="1562" name="Google Shape;1562;p60"/>
            <p:cNvSpPr/>
            <p:nvPr/>
          </p:nvSpPr>
          <p:spPr>
            <a:xfrm rot="10800000">
              <a:off x="7441126" y="-29892"/>
              <a:ext cx="1702363" cy="1697517"/>
            </a:xfrm>
            <a:custGeom>
              <a:rect b="b" l="l" r="r" t="t"/>
              <a:pathLst>
                <a:path extrusionOk="0" h="39583" w="39696">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0"/>
            <p:cNvSpPr/>
            <p:nvPr/>
          </p:nvSpPr>
          <p:spPr>
            <a:xfrm rot="10800000">
              <a:off x="7473203" y="-29892"/>
              <a:ext cx="1539143" cy="1691685"/>
            </a:xfrm>
            <a:custGeom>
              <a:rect b="b" l="l" r="r" t="t"/>
              <a:pathLst>
                <a:path extrusionOk="0" h="39447" w="3589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0"/>
            <p:cNvSpPr/>
            <p:nvPr/>
          </p:nvSpPr>
          <p:spPr>
            <a:xfrm rot="10800000">
              <a:off x="7440610" y="-29892"/>
              <a:ext cx="1530223" cy="1688597"/>
            </a:xfrm>
            <a:custGeom>
              <a:rect b="b" l="l" r="r" t="t"/>
              <a:pathLst>
                <a:path extrusionOk="0" h="39375" w="35682">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0"/>
            <p:cNvSpPr/>
            <p:nvPr/>
          </p:nvSpPr>
          <p:spPr>
            <a:xfrm rot="10800000">
              <a:off x="7634657" y="592450"/>
              <a:ext cx="479025" cy="560721"/>
            </a:xfrm>
            <a:custGeom>
              <a:rect b="b" l="l" r="r" t="t"/>
              <a:pathLst>
                <a:path extrusionOk="0" h="13075" w="1117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0"/>
            <p:cNvSpPr/>
            <p:nvPr/>
          </p:nvSpPr>
          <p:spPr>
            <a:xfrm rot="10800000">
              <a:off x="7583713" y="-29896"/>
              <a:ext cx="833513" cy="1310952"/>
            </a:xfrm>
            <a:custGeom>
              <a:rect b="b" l="l" r="r" t="t"/>
              <a:pathLst>
                <a:path extrusionOk="0" h="30569" w="19436">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0"/>
            <p:cNvSpPr/>
            <p:nvPr/>
          </p:nvSpPr>
          <p:spPr>
            <a:xfrm rot="10800000">
              <a:off x="8048721" y="-29896"/>
              <a:ext cx="1095283" cy="1310437"/>
            </a:xfrm>
            <a:custGeom>
              <a:rect b="b" l="l" r="r" t="t"/>
              <a:pathLst>
                <a:path extrusionOk="0" h="30557" w="2554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0"/>
            <p:cNvSpPr/>
            <p:nvPr/>
          </p:nvSpPr>
          <p:spPr>
            <a:xfrm rot="10800000">
              <a:off x="8026292" y="-29896"/>
              <a:ext cx="1116940" cy="1351221"/>
            </a:xfrm>
            <a:custGeom>
              <a:rect b="b" l="l" r="r" t="t"/>
              <a:pathLst>
                <a:path extrusionOk="0" h="31508" w="26045">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0"/>
            <p:cNvSpPr/>
            <p:nvPr/>
          </p:nvSpPr>
          <p:spPr>
            <a:xfrm rot="10800000">
              <a:off x="8930822" y="830034"/>
              <a:ext cx="212667" cy="491505"/>
            </a:xfrm>
            <a:custGeom>
              <a:rect b="b" l="l" r="r" t="t"/>
              <a:pathLst>
                <a:path extrusionOk="0" h="11461" w="4959">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0"/>
            <p:cNvSpPr/>
            <p:nvPr/>
          </p:nvSpPr>
          <p:spPr>
            <a:xfrm rot="10800000">
              <a:off x="8026292" y="-29907"/>
              <a:ext cx="1087178" cy="265029"/>
            </a:xfrm>
            <a:custGeom>
              <a:rect b="b" l="l" r="r" t="t"/>
              <a:pathLst>
                <a:path extrusionOk="0" h="6180" w="25351">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60"/>
          <p:cNvGrpSpPr/>
          <p:nvPr/>
        </p:nvGrpSpPr>
        <p:grpSpPr>
          <a:xfrm>
            <a:off x="5214407" y="1331268"/>
            <a:ext cx="3703762" cy="2670358"/>
            <a:chOff x="-1395851" y="-3256227"/>
            <a:chExt cx="10990391" cy="7923912"/>
          </a:xfrm>
        </p:grpSpPr>
        <p:sp>
          <p:nvSpPr>
            <p:cNvPr id="1572" name="Google Shape;1572;p60"/>
            <p:cNvSpPr/>
            <p:nvPr/>
          </p:nvSpPr>
          <p:spPr>
            <a:xfrm>
              <a:off x="-116310" y="-1765900"/>
              <a:ext cx="1135744" cy="1382387"/>
            </a:xfrm>
            <a:custGeom>
              <a:rect b="b" l="l" r="r" t="t"/>
              <a:pathLst>
                <a:path extrusionOk="0" h="33853" w="27813">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573" name="Google Shape;1573;p60"/>
            <p:cNvSpPr/>
            <p:nvPr/>
          </p:nvSpPr>
          <p:spPr>
            <a:xfrm>
              <a:off x="868396" y="-1641434"/>
              <a:ext cx="390913" cy="116706"/>
            </a:xfrm>
            <a:custGeom>
              <a:rect b="b" l="l" r="r" t="t"/>
              <a:pathLst>
                <a:path extrusionOk="0" h="2858" w="9573">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574" name="Google Shape;1574;p60"/>
            <p:cNvSpPr/>
            <p:nvPr/>
          </p:nvSpPr>
          <p:spPr>
            <a:xfrm>
              <a:off x="6688325" y="1821850"/>
              <a:ext cx="338750" cy="80375"/>
            </a:xfrm>
            <a:custGeom>
              <a:rect b="b" l="l" r="r" t="t"/>
              <a:pathLst>
                <a:path extrusionOk="0" h="3215" w="1355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575" name="Google Shape;1575;p60"/>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0"/>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0"/>
            <p:cNvSpPr/>
            <p:nvPr/>
          </p:nvSpPr>
          <p:spPr>
            <a:xfrm>
              <a:off x="-1337994" y="-3256227"/>
              <a:ext cx="1964086" cy="1984433"/>
            </a:xfrm>
            <a:custGeom>
              <a:rect b="b" l="l" r="r" t="t"/>
              <a:pathLst>
                <a:path extrusionOk="0" h="20579" w="20368">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0"/>
            <p:cNvSpPr/>
            <p:nvPr/>
          </p:nvSpPr>
          <p:spPr>
            <a:xfrm>
              <a:off x="-455663" y="-1825021"/>
              <a:ext cx="1716165" cy="2185104"/>
            </a:xfrm>
            <a:custGeom>
              <a:rect b="b" l="l" r="r" t="t"/>
              <a:pathLst>
                <a:path extrusionOk="0" h="22660" w="17797">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0"/>
            <p:cNvSpPr/>
            <p:nvPr/>
          </p:nvSpPr>
          <p:spPr>
            <a:xfrm>
              <a:off x="-109867" y="-1614901"/>
              <a:ext cx="1595145" cy="2033130"/>
            </a:xfrm>
            <a:custGeom>
              <a:rect b="b" l="l" r="r" t="t"/>
              <a:pathLst>
                <a:path extrusionOk="0" h="21084" w="16542">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0"/>
            <p:cNvSpPr/>
            <p:nvPr/>
          </p:nvSpPr>
          <p:spPr>
            <a:xfrm>
              <a:off x="96300" y="-1421945"/>
              <a:ext cx="3624032" cy="3101671"/>
            </a:xfrm>
            <a:custGeom>
              <a:rect b="b" l="l" r="r" t="t"/>
              <a:pathLst>
                <a:path extrusionOk="0" h="32165" w="37582">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0"/>
            <p:cNvSpPr/>
            <p:nvPr/>
          </p:nvSpPr>
          <p:spPr>
            <a:xfrm>
              <a:off x="147311" y="-1250108"/>
              <a:ext cx="2756548" cy="2118085"/>
            </a:xfrm>
            <a:custGeom>
              <a:rect b="b" l="l" r="r" t="t"/>
              <a:pathLst>
                <a:path extrusionOk="0" h="21965" w="28586">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0"/>
            <p:cNvSpPr/>
            <p:nvPr/>
          </p:nvSpPr>
          <p:spPr>
            <a:xfrm>
              <a:off x="7806809" y="642224"/>
              <a:ext cx="1787716" cy="1159667"/>
            </a:xfrm>
            <a:custGeom>
              <a:rect b="b" l="l" r="r" t="t"/>
              <a:pathLst>
                <a:path extrusionOk="0" h="12026" w="18539">
                  <a:moveTo>
                    <a:pt x="18539" y="1"/>
                  </a:moveTo>
                  <a:lnTo>
                    <a:pt x="13" y="10772"/>
                  </a:lnTo>
                  <a:lnTo>
                    <a:pt x="1" y="12025"/>
                  </a:lnTo>
                  <a:lnTo>
                    <a:pt x="18539" y="1254"/>
                  </a:lnTo>
                  <a:lnTo>
                    <a:pt x="185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0"/>
            <p:cNvSpPr/>
            <p:nvPr/>
          </p:nvSpPr>
          <p:spPr>
            <a:xfrm>
              <a:off x="4403906" y="-283017"/>
              <a:ext cx="3404172" cy="2084913"/>
            </a:xfrm>
            <a:custGeom>
              <a:rect b="b" l="l" r="r" t="t"/>
              <a:pathLst>
                <a:path extrusionOk="0" h="21621" w="35302">
                  <a:moveTo>
                    <a:pt x="7" y="0"/>
                  </a:moveTo>
                  <a:lnTo>
                    <a:pt x="1" y="1247"/>
                  </a:lnTo>
                  <a:lnTo>
                    <a:pt x="35290" y="21620"/>
                  </a:lnTo>
                  <a:lnTo>
                    <a:pt x="35302" y="20367"/>
                  </a:lnTo>
                  <a:lnTo>
                    <a:pt x="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0"/>
            <p:cNvSpPr/>
            <p:nvPr/>
          </p:nvSpPr>
          <p:spPr>
            <a:xfrm>
              <a:off x="4404484" y="-1321755"/>
              <a:ext cx="5190055" cy="3002830"/>
            </a:xfrm>
            <a:custGeom>
              <a:rect b="b" l="l" r="r" t="t"/>
              <a:pathLst>
                <a:path extrusionOk="0" h="31140" w="53822">
                  <a:moveTo>
                    <a:pt x="18527" y="1"/>
                  </a:moveTo>
                  <a:lnTo>
                    <a:pt x="1" y="10772"/>
                  </a:lnTo>
                  <a:lnTo>
                    <a:pt x="35296" y="31139"/>
                  </a:lnTo>
                  <a:lnTo>
                    <a:pt x="53822" y="20368"/>
                  </a:lnTo>
                  <a:lnTo>
                    <a:pt x="185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0"/>
            <p:cNvSpPr/>
            <p:nvPr/>
          </p:nvSpPr>
          <p:spPr>
            <a:xfrm>
              <a:off x="4528203" y="-1259847"/>
              <a:ext cx="4976463" cy="2873325"/>
            </a:xfrm>
            <a:custGeom>
              <a:rect b="b" l="l" r="r" t="t"/>
              <a:pathLst>
                <a:path extrusionOk="0" h="29797" w="51607">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0"/>
            <p:cNvSpPr/>
            <p:nvPr/>
          </p:nvSpPr>
          <p:spPr>
            <a:xfrm>
              <a:off x="4923275" y="-1031984"/>
              <a:ext cx="4188051" cy="2418175"/>
            </a:xfrm>
            <a:custGeom>
              <a:rect b="b" l="l" r="r" t="t"/>
              <a:pathLst>
                <a:path extrusionOk="0" h="25077" w="43431">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0"/>
            <p:cNvSpPr/>
            <p:nvPr/>
          </p:nvSpPr>
          <p:spPr>
            <a:xfrm>
              <a:off x="6440595" y="1353392"/>
              <a:ext cx="816087" cy="550615"/>
            </a:xfrm>
            <a:custGeom>
              <a:rect b="b" l="l" r="r" t="t"/>
              <a:pathLst>
                <a:path extrusionOk="0" h="5710" w="8463">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0"/>
            <p:cNvSpPr/>
            <p:nvPr/>
          </p:nvSpPr>
          <p:spPr>
            <a:xfrm>
              <a:off x="4204104" y="58826"/>
              <a:ext cx="815991" cy="550519"/>
            </a:xfrm>
            <a:custGeom>
              <a:rect b="b" l="l" r="r" t="t"/>
              <a:pathLst>
                <a:path extrusionOk="0" h="5709" w="8462">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0"/>
            <p:cNvSpPr/>
            <p:nvPr/>
          </p:nvSpPr>
          <p:spPr>
            <a:xfrm>
              <a:off x="2206276" y="-334028"/>
              <a:ext cx="4710316" cy="4027881"/>
            </a:xfrm>
            <a:custGeom>
              <a:rect b="b" l="l" r="r" t="t"/>
              <a:pathLst>
                <a:path extrusionOk="0" h="41770" w="48847">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0"/>
            <p:cNvSpPr/>
            <p:nvPr/>
          </p:nvSpPr>
          <p:spPr>
            <a:xfrm>
              <a:off x="5278811" y="1596201"/>
              <a:ext cx="1736222" cy="2173725"/>
            </a:xfrm>
            <a:custGeom>
              <a:rect b="b" l="l" r="r" t="t"/>
              <a:pathLst>
                <a:path extrusionOk="0" h="22542" w="18005">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0"/>
            <p:cNvSpPr/>
            <p:nvPr/>
          </p:nvSpPr>
          <p:spPr>
            <a:xfrm>
              <a:off x="5679775" y="1838725"/>
              <a:ext cx="1559175" cy="1990229"/>
            </a:xfrm>
            <a:custGeom>
              <a:rect b="b" l="l" r="r" t="t"/>
              <a:pathLst>
                <a:path extrusionOk="0" h="20622" w="16156">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0"/>
            <p:cNvSpPr/>
            <p:nvPr/>
          </p:nvSpPr>
          <p:spPr>
            <a:xfrm>
              <a:off x="5793070" y="1990791"/>
              <a:ext cx="1332470" cy="1686946"/>
            </a:xfrm>
            <a:custGeom>
              <a:rect b="b" l="l" r="r" t="t"/>
              <a:pathLst>
                <a:path extrusionOk="0" h="17494" w="13818">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0"/>
            <p:cNvSpPr/>
            <p:nvPr/>
          </p:nvSpPr>
          <p:spPr>
            <a:xfrm>
              <a:off x="3874893" y="-2587585"/>
              <a:ext cx="112823" cy="2777088"/>
            </a:xfrm>
            <a:custGeom>
              <a:rect b="b" l="l" r="r" t="t"/>
              <a:pathLst>
                <a:path extrusionOk="0" h="28799" w="117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0"/>
            <p:cNvSpPr/>
            <p:nvPr/>
          </p:nvSpPr>
          <p:spPr>
            <a:xfrm>
              <a:off x="3776920" y="-2709665"/>
              <a:ext cx="307612" cy="308094"/>
            </a:xfrm>
            <a:custGeom>
              <a:rect b="b" l="l" r="r" t="t"/>
              <a:pathLst>
                <a:path extrusionOk="0" h="3195" w="319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0"/>
            <p:cNvSpPr/>
            <p:nvPr/>
          </p:nvSpPr>
          <p:spPr>
            <a:xfrm>
              <a:off x="3931497" y="2767145"/>
              <a:ext cx="814930" cy="550615"/>
            </a:xfrm>
            <a:custGeom>
              <a:rect b="b" l="l" r="r" t="t"/>
              <a:pathLst>
                <a:path extrusionOk="0" h="5710" w="8451">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0"/>
            <p:cNvSpPr/>
            <p:nvPr/>
          </p:nvSpPr>
          <p:spPr>
            <a:xfrm>
              <a:off x="1695584" y="1473061"/>
              <a:ext cx="814833" cy="550519"/>
            </a:xfrm>
            <a:custGeom>
              <a:rect b="b" l="l" r="r" t="t"/>
              <a:pathLst>
                <a:path extrusionOk="0" h="5709" w="845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0"/>
            <p:cNvSpPr/>
            <p:nvPr/>
          </p:nvSpPr>
          <p:spPr>
            <a:xfrm>
              <a:off x="2816096" y="3508109"/>
              <a:ext cx="1786655" cy="1159571"/>
            </a:xfrm>
            <a:custGeom>
              <a:rect b="b" l="l" r="r" t="t"/>
              <a:pathLst>
                <a:path extrusionOk="0" h="12025" w="18528">
                  <a:moveTo>
                    <a:pt x="18527" y="0"/>
                  </a:moveTo>
                  <a:lnTo>
                    <a:pt x="1" y="10778"/>
                  </a:lnTo>
                  <a:lnTo>
                    <a:pt x="1" y="12025"/>
                  </a:lnTo>
                  <a:lnTo>
                    <a:pt x="18527" y="1253"/>
                  </a:lnTo>
                  <a:lnTo>
                    <a:pt x="185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0"/>
            <p:cNvSpPr/>
            <p:nvPr/>
          </p:nvSpPr>
          <p:spPr>
            <a:xfrm>
              <a:off x="-587964" y="2582772"/>
              <a:ext cx="3404172" cy="2084913"/>
            </a:xfrm>
            <a:custGeom>
              <a:rect b="b" l="l" r="r" t="t"/>
              <a:pathLst>
                <a:path extrusionOk="0" h="21621" w="35302">
                  <a:moveTo>
                    <a:pt x="7" y="1"/>
                  </a:moveTo>
                  <a:lnTo>
                    <a:pt x="1" y="1254"/>
                  </a:lnTo>
                  <a:lnTo>
                    <a:pt x="35302" y="21621"/>
                  </a:lnTo>
                  <a:lnTo>
                    <a:pt x="35302" y="20374"/>
                  </a:lnTo>
                  <a:lnTo>
                    <a:pt x="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0"/>
            <p:cNvSpPr/>
            <p:nvPr/>
          </p:nvSpPr>
          <p:spPr>
            <a:xfrm>
              <a:off x="-587386" y="1544130"/>
              <a:ext cx="5190152" cy="3003312"/>
            </a:xfrm>
            <a:custGeom>
              <a:rect b="b" l="l" r="r" t="t"/>
              <a:pathLst>
                <a:path extrusionOk="0" h="31145" w="53823">
                  <a:moveTo>
                    <a:pt x="18527" y="0"/>
                  </a:moveTo>
                  <a:lnTo>
                    <a:pt x="1" y="10772"/>
                  </a:lnTo>
                  <a:lnTo>
                    <a:pt x="35296" y="31145"/>
                  </a:lnTo>
                  <a:lnTo>
                    <a:pt x="53822" y="20367"/>
                  </a:lnTo>
                  <a:lnTo>
                    <a:pt x="185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0"/>
            <p:cNvSpPr/>
            <p:nvPr/>
          </p:nvSpPr>
          <p:spPr>
            <a:xfrm>
              <a:off x="-463088" y="1606519"/>
              <a:ext cx="4976463" cy="2872843"/>
            </a:xfrm>
            <a:custGeom>
              <a:rect b="b" l="l" r="r" t="t"/>
              <a:pathLst>
                <a:path extrusionOk="0" h="29792" w="51607">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0"/>
            <p:cNvSpPr/>
            <p:nvPr/>
          </p:nvSpPr>
          <p:spPr>
            <a:xfrm>
              <a:off x="-68595" y="1834961"/>
              <a:ext cx="4188051" cy="2417597"/>
            </a:xfrm>
            <a:custGeom>
              <a:rect b="b" l="l" r="r" t="t"/>
              <a:pathLst>
                <a:path extrusionOk="0" h="25071" w="43431">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0"/>
            <p:cNvSpPr/>
            <p:nvPr/>
          </p:nvSpPr>
          <p:spPr>
            <a:xfrm>
              <a:off x="198805" y="1701020"/>
              <a:ext cx="2016737" cy="487357"/>
            </a:xfrm>
            <a:custGeom>
              <a:rect b="b" l="l" r="r" t="t"/>
              <a:pathLst>
                <a:path extrusionOk="0" h="5054" w="20914">
                  <a:moveTo>
                    <a:pt x="8747" y="0"/>
                  </a:moveTo>
                  <a:lnTo>
                    <a:pt x="1" y="5053"/>
                  </a:lnTo>
                  <a:lnTo>
                    <a:pt x="20914" y="5053"/>
                  </a:lnTo>
                  <a:lnTo>
                    <a:pt x="12155"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0"/>
            <p:cNvSpPr/>
            <p:nvPr/>
          </p:nvSpPr>
          <p:spPr>
            <a:xfrm>
              <a:off x="-456820" y="2574768"/>
              <a:ext cx="4861422" cy="877899"/>
            </a:xfrm>
            <a:custGeom>
              <a:rect b="b" l="l" r="r" t="t"/>
              <a:pathLst>
                <a:path extrusionOk="0" h="9104" w="50414">
                  <a:moveTo>
                    <a:pt x="1" y="1"/>
                  </a:moveTo>
                  <a:lnTo>
                    <a:pt x="15766" y="9103"/>
                  </a:lnTo>
                  <a:lnTo>
                    <a:pt x="50414" y="9103"/>
                  </a:lnTo>
                  <a:lnTo>
                    <a:pt x="34648"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0"/>
            <p:cNvSpPr/>
            <p:nvPr/>
          </p:nvSpPr>
          <p:spPr>
            <a:xfrm>
              <a:off x="4826460" y="-955227"/>
              <a:ext cx="2744012" cy="487357"/>
            </a:xfrm>
            <a:custGeom>
              <a:rect b="b" l="l" r="r" t="t"/>
              <a:pathLst>
                <a:path extrusionOk="0" h="5054" w="28456">
                  <a:moveTo>
                    <a:pt x="8759" y="0"/>
                  </a:moveTo>
                  <a:lnTo>
                    <a:pt x="1" y="5053"/>
                  </a:lnTo>
                  <a:lnTo>
                    <a:pt x="28455" y="5053"/>
                  </a:lnTo>
                  <a:lnTo>
                    <a:pt x="19697"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0"/>
            <p:cNvSpPr/>
            <p:nvPr/>
          </p:nvSpPr>
          <p:spPr>
            <a:xfrm>
              <a:off x="4897529" y="-82057"/>
              <a:ext cx="4607136" cy="877899"/>
            </a:xfrm>
            <a:custGeom>
              <a:rect b="b" l="l" r="r" t="t"/>
              <a:pathLst>
                <a:path extrusionOk="0" h="9104" w="47777">
                  <a:moveTo>
                    <a:pt x="0" y="0"/>
                  </a:moveTo>
                  <a:lnTo>
                    <a:pt x="15765" y="9103"/>
                  </a:lnTo>
                  <a:lnTo>
                    <a:pt x="45146" y="9103"/>
                  </a:lnTo>
                  <a:lnTo>
                    <a:pt x="47777" y="7577"/>
                  </a:lnTo>
                  <a:lnTo>
                    <a:pt x="34648"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0"/>
            <p:cNvSpPr/>
            <p:nvPr/>
          </p:nvSpPr>
          <p:spPr>
            <a:xfrm>
              <a:off x="2268007" y="-103408"/>
              <a:ext cx="3582278" cy="2753077"/>
            </a:xfrm>
            <a:custGeom>
              <a:rect b="b" l="l" r="r" t="t"/>
              <a:pathLst>
                <a:path extrusionOk="0" h="28550" w="37149">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0"/>
            <p:cNvSpPr/>
            <p:nvPr/>
          </p:nvSpPr>
          <p:spPr>
            <a:xfrm>
              <a:off x="4786442" y="325068"/>
              <a:ext cx="698635" cy="407802"/>
            </a:xfrm>
            <a:custGeom>
              <a:rect b="b" l="l" r="r" t="t"/>
              <a:pathLst>
                <a:path extrusionOk="0" h="4229" w="7245">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0"/>
            <p:cNvSpPr/>
            <p:nvPr/>
          </p:nvSpPr>
          <p:spPr>
            <a:xfrm>
              <a:off x="7788675" y="1681550"/>
              <a:ext cx="35725" cy="120850"/>
            </a:xfrm>
            <a:custGeom>
              <a:rect b="b" l="l" r="r" t="t"/>
              <a:pathLst>
                <a:path extrusionOk="0" h="4834" w="1429">
                  <a:moveTo>
                    <a:pt x="762" y="0"/>
                  </a:moveTo>
                  <a:lnTo>
                    <a:pt x="1429" y="1048"/>
                  </a:lnTo>
                  <a:lnTo>
                    <a:pt x="762" y="4834"/>
                  </a:lnTo>
                  <a:lnTo>
                    <a:pt x="0" y="2453"/>
                  </a:lnTo>
                  <a:close/>
                </a:path>
              </a:pathLst>
            </a:custGeom>
            <a:solidFill>
              <a:schemeClr val="lt1"/>
            </a:solidFill>
            <a:ln>
              <a:noFill/>
            </a:ln>
          </p:spPr>
        </p:sp>
        <p:grpSp>
          <p:nvGrpSpPr>
            <p:cNvPr id="1609" name="Google Shape;1609;p60"/>
            <p:cNvGrpSpPr/>
            <p:nvPr/>
          </p:nvGrpSpPr>
          <p:grpSpPr>
            <a:xfrm>
              <a:off x="4142325" y="68238"/>
              <a:ext cx="1641200" cy="1382375"/>
              <a:chOff x="8012650" y="-2146075"/>
              <a:chExt cx="1641200" cy="1382375"/>
            </a:xfrm>
          </p:grpSpPr>
          <p:sp>
            <p:nvSpPr>
              <p:cNvPr id="1610" name="Google Shape;1610;p60"/>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0"/>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0"/>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0"/>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60"/>
            <p:cNvGrpSpPr/>
            <p:nvPr/>
          </p:nvGrpSpPr>
          <p:grpSpPr>
            <a:xfrm>
              <a:off x="4142325" y="58813"/>
              <a:ext cx="1641200" cy="1382375"/>
              <a:chOff x="8012650" y="-2146075"/>
              <a:chExt cx="1641200" cy="1382375"/>
            </a:xfrm>
          </p:grpSpPr>
          <p:sp>
            <p:nvSpPr>
              <p:cNvPr id="1615" name="Google Shape;1615;p60"/>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0"/>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0"/>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0"/>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22" name="Shape 1622"/>
        <p:cNvGrpSpPr/>
        <p:nvPr/>
      </p:nvGrpSpPr>
      <p:grpSpPr>
        <a:xfrm>
          <a:off x="0" y="0"/>
          <a:ext cx="0" cy="0"/>
          <a:chOff x="0" y="0"/>
          <a:chExt cx="0" cy="0"/>
        </a:xfrm>
      </p:grpSpPr>
      <p:sp>
        <p:nvSpPr>
          <p:cNvPr id="1623" name="Google Shape;1623;p61"/>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Map</a:t>
            </a:r>
            <a:endParaRPr>
              <a:solidFill>
                <a:srgbClr val="0088D3"/>
              </a:solidFill>
            </a:endParaRPr>
          </a:p>
        </p:txBody>
      </p:sp>
      <p:cxnSp>
        <p:nvCxnSpPr>
          <p:cNvPr id="1624" name="Google Shape;1624;p61"/>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625" name="Google Shape;1625;p61"/>
          <p:cNvPicPr preferRelativeResize="0"/>
          <p:nvPr/>
        </p:nvPicPr>
        <p:blipFill>
          <a:blip r:embed="rId3">
            <a:alphaModFix/>
          </a:blip>
          <a:stretch>
            <a:fillRect/>
          </a:stretch>
        </p:blipFill>
        <p:spPr>
          <a:xfrm>
            <a:off x="3407575" y="1350650"/>
            <a:ext cx="5285750" cy="3186775"/>
          </a:xfrm>
          <a:prstGeom prst="rect">
            <a:avLst/>
          </a:prstGeom>
          <a:noFill/>
          <a:ln>
            <a:noFill/>
          </a:ln>
        </p:spPr>
      </p:pic>
      <p:sp>
        <p:nvSpPr>
          <p:cNvPr id="1626" name="Google Shape;1626;p61"/>
          <p:cNvSpPr txBox="1"/>
          <p:nvPr/>
        </p:nvSpPr>
        <p:spPr>
          <a:xfrm>
            <a:off x="662350" y="2420688"/>
            <a:ext cx="2508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From this map covering the space of the United States, we can see where each Launch sites are located</a:t>
            </a:r>
            <a:endParaRPr>
              <a:latin typeface="Barlow"/>
              <a:ea typeface="Barlow"/>
              <a:cs typeface="Barlow"/>
              <a:sym typeface="Barlo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30" name="Shape 1630"/>
        <p:cNvGrpSpPr/>
        <p:nvPr/>
      </p:nvGrpSpPr>
      <p:grpSpPr>
        <a:xfrm>
          <a:off x="0" y="0"/>
          <a:ext cx="0" cy="0"/>
          <a:chOff x="0" y="0"/>
          <a:chExt cx="0" cy="0"/>
        </a:xfrm>
      </p:grpSpPr>
      <p:sp>
        <p:nvSpPr>
          <p:cNvPr id="1631" name="Google Shape;1631;p62"/>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Proximities Analysis</a:t>
            </a:r>
            <a:endParaRPr>
              <a:solidFill>
                <a:srgbClr val="0088D3"/>
              </a:solidFill>
            </a:endParaRPr>
          </a:p>
        </p:txBody>
      </p:sp>
      <p:cxnSp>
        <p:nvCxnSpPr>
          <p:cNvPr id="1632" name="Google Shape;1632;p62"/>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633" name="Google Shape;1633;p62"/>
          <p:cNvPicPr preferRelativeResize="0"/>
          <p:nvPr/>
        </p:nvPicPr>
        <p:blipFill>
          <a:blip r:embed="rId3">
            <a:alphaModFix/>
          </a:blip>
          <a:stretch>
            <a:fillRect/>
          </a:stretch>
        </p:blipFill>
        <p:spPr>
          <a:xfrm>
            <a:off x="281927" y="1133698"/>
            <a:ext cx="2015548" cy="2497137"/>
          </a:xfrm>
          <a:prstGeom prst="rect">
            <a:avLst/>
          </a:prstGeom>
          <a:noFill/>
          <a:ln>
            <a:noFill/>
          </a:ln>
        </p:spPr>
      </p:pic>
      <p:pic>
        <p:nvPicPr>
          <p:cNvPr id="1634" name="Google Shape;1634;p62"/>
          <p:cNvPicPr preferRelativeResize="0"/>
          <p:nvPr/>
        </p:nvPicPr>
        <p:blipFill>
          <a:blip r:embed="rId4">
            <a:alphaModFix/>
          </a:blip>
          <a:stretch>
            <a:fillRect/>
          </a:stretch>
        </p:blipFill>
        <p:spPr>
          <a:xfrm>
            <a:off x="4412177" y="1728347"/>
            <a:ext cx="1958400" cy="1465063"/>
          </a:xfrm>
          <a:prstGeom prst="rect">
            <a:avLst/>
          </a:prstGeom>
          <a:noFill/>
          <a:ln>
            <a:noFill/>
          </a:ln>
        </p:spPr>
      </p:pic>
      <p:pic>
        <p:nvPicPr>
          <p:cNvPr id="1635" name="Google Shape;1635;p62"/>
          <p:cNvPicPr preferRelativeResize="0"/>
          <p:nvPr/>
        </p:nvPicPr>
        <p:blipFill>
          <a:blip r:embed="rId5">
            <a:alphaModFix/>
          </a:blip>
          <a:stretch>
            <a:fillRect/>
          </a:stretch>
        </p:blipFill>
        <p:spPr>
          <a:xfrm>
            <a:off x="281926" y="3833975"/>
            <a:ext cx="5699150" cy="1309525"/>
          </a:xfrm>
          <a:prstGeom prst="rect">
            <a:avLst/>
          </a:prstGeom>
          <a:noFill/>
          <a:ln>
            <a:noFill/>
          </a:ln>
        </p:spPr>
      </p:pic>
      <p:pic>
        <p:nvPicPr>
          <p:cNvPr id="1636" name="Google Shape;1636;p62"/>
          <p:cNvPicPr preferRelativeResize="0"/>
          <p:nvPr/>
        </p:nvPicPr>
        <p:blipFill>
          <a:blip r:embed="rId6">
            <a:alphaModFix/>
          </a:blip>
          <a:stretch>
            <a:fillRect/>
          </a:stretch>
        </p:blipFill>
        <p:spPr>
          <a:xfrm>
            <a:off x="2449950" y="1584575"/>
            <a:ext cx="1809750" cy="1752600"/>
          </a:xfrm>
          <a:prstGeom prst="rect">
            <a:avLst/>
          </a:prstGeom>
          <a:noFill/>
          <a:ln>
            <a:noFill/>
          </a:ln>
        </p:spPr>
      </p:pic>
      <p:sp>
        <p:nvSpPr>
          <p:cNvPr id="1637" name="Google Shape;1637;p62"/>
          <p:cNvSpPr txBox="1"/>
          <p:nvPr/>
        </p:nvSpPr>
        <p:spPr>
          <a:xfrm>
            <a:off x="6523050" y="1584575"/>
            <a:ext cx="21699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From the maps and the labels, a </a:t>
            </a:r>
            <a:r>
              <a:rPr lang="en">
                <a:latin typeface="Barlow Medium"/>
                <a:ea typeface="Barlow Medium"/>
                <a:cs typeface="Barlow Medium"/>
                <a:sym typeface="Barlow Medium"/>
              </a:rPr>
              <a:t>concise</a:t>
            </a:r>
            <a:r>
              <a:rPr lang="en">
                <a:latin typeface="Barlow Medium"/>
                <a:ea typeface="Barlow Medium"/>
                <a:cs typeface="Barlow Medium"/>
                <a:sym typeface="Barlow Medium"/>
              </a:rPr>
              <a:t> structure of these locations can be built and vividly shown to the users. Not only can we see the success rate at each site, wen can also </a:t>
            </a:r>
            <a:r>
              <a:rPr lang="en">
                <a:latin typeface="Barlow Medium"/>
                <a:ea typeface="Barlow Medium"/>
                <a:cs typeface="Barlow Medium"/>
                <a:sym typeface="Barlow Medium"/>
              </a:rPr>
              <a:t>observe</a:t>
            </a:r>
            <a:r>
              <a:rPr lang="en">
                <a:latin typeface="Barlow Medium"/>
                <a:ea typeface="Barlow Medium"/>
                <a:cs typeface="Barlow Medium"/>
                <a:sym typeface="Barlow Medium"/>
              </a:rPr>
              <a:t> that how different proximity to city structure influence the success rate.</a:t>
            </a:r>
            <a:endParaRPr>
              <a:latin typeface="Barlow Medium"/>
              <a:ea typeface="Barlow Medium"/>
              <a:cs typeface="Barlow Medium"/>
              <a:sym typeface="Barlow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1" name="Shape 1641"/>
        <p:cNvGrpSpPr/>
        <p:nvPr/>
      </p:nvGrpSpPr>
      <p:grpSpPr>
        <a:xfrm>
          <a:off x="0" y="0"/>
          <a:ext cx="0" cy="0"/>
          <a:chOff x="0" y="0"/>
          <a:chExt cx="0" cy="0"/>
        </a:xfrm>
      </p:grpSpPr>
      <p:sp>
        <p:nvSpPr>
          <p:cNvPr id="1642" name="Google Shape;1642;p63"/>
          <p:cNvSpPr txBox="1"/>
          <p:nvPr>
            <p:ph type="title"/>
          </p:nvPr>
        </p:nvSpPr>
        <p:spPr>
          <a:xfrm>
            <a:off x="483100" y="2120300"/>
            <a:ext cx="4731300" cy="10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Dashboard</a:t>
            </a:r>
            <a:endParaRPr/>
          </a:p>
          <a:p>
            <a:pPr indent="0" lvl="0" marL="0" rtl="0" algn="ctr">
              <a:spcBef>
                <a:spcPts val="0"/>
              </a:spcBef>
              <a:spcAft>
                <a:spcPts val="0"/>
              </a:spcAft>
              <a:buNone/>
            </a:pPr>
            <a:r>
              <a:rPr lang="en"/>
              <a:t>With Plotly Dash</a:t>
            </a:r>
            <a:endParaRPr/>
          </a:p>
        </p:txBody>
      </p:sp>
      <p:grpSp>
        <p:nvGrpSpPr>
          <p:cNvPr id="1643" name="Google Shape;1643;p63"/>
          <p:cNvGrpSpPr/>
          <p:nvPr/>
        </p:nvGrpSpPr>
        <p:grpSpPr>
          <a:xfrm rot="5400000">
            <a:off x="7507585" y="3496468"/>
            <a:ext cx="1703394" cy="1697532"/>
            <a:chOff x="7440610" y="-29907"/>
            <a:chExt cx="1703394" cy="1697532"/>
          </a:xfrm>
        </p:grpSpPr>
        <p:sp>
          <p:nvSpPr>
            <p:cNvPr id="1644" name="Google Shape;1644;p63"/>
            <p:cNvSpPr/>
            <p:nvPr/>
          </p:nvSpPr>
          <p:spPr>
            <a:xfrm rot="10800000">
              <a:off x="7441126" y="-29892"/>
              <a:ext cx="1702363" cy="1697517"/>
            </a:xfrm>
            <a:custGeom>
              <a:rect b="b" l="l" r="r" t="t"/>
              <a:pathLst>
                <a:path extrusionOk="0" h="39583" w="39696">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3"/>
            <p:cNvSpPr/>
            <p:nvPr/>
          </p:nvSpPr>
          <p:spPr>
            <a:xfrm rot="10800000">
              <a:off x="7473203" y="-29892"/>
              <a:ext cx="1539143" cy="1691685"/>
            </a:xfrm>
            <a:custGeom>
              <a:rect b="b" l="l" r="r" t="t"/>
              <a:pathLst>
                <a:path extrusionOk="0" h="39447" w="3589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3"/>
            <p:cNvSpPr/>
            <p:nvPr/>
          </p:nvSpPr>
          <p:spPr>
            <a:xfrm rot="10800000">
              <a:off x="7440610" y="-29892"/>
              <a:ext cx="1530223" cy="1688597"/>
            </a:xfrm>
            <a:custGeom>
              <a:rect b="b" l="l" r="r" t="t"/>
              <a:pathLst>
                <a:path extrusionOk="0" h="39375" w="35682">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3"/>
            <p:cNvSpPr/>
            <p:nvPr/>
          </p:nvSpPr>
          <p:spPr>
            <a:xfrm rot="10800000">
              <a:off x="7634657" y="592450"/>
              <a:ext cx="479025" cy="560721"/>
            </a:xfrm>
            <a:custGeom>
              <a:rect b="b" l="l" r="r" t="t"/>
              <a:pathLst>
                <a:path extrusionOk="0" h="13075" w="1117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3"/>
            <p:cNvSpPr/>
            <p:nvPr/>
          </p:nvSpPr>
          <p:spPr>
            <a:xfrm rot="10800000">
              <a:off x="7583713" y="-29896"/>
              <a:ext cx="833513" cy="1310952"/>
            </a:xfrm>
            <a:custGeom>
              <a:rect b="b" l="l" r="r" t="t"/>
              <a:pathLst>
                <a:path extrusionOk="0" h="30569" w="19436">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3"/>
            <p:cNvSpPr/>
            <p:nvPr/>
          </p:nvSpPr>
          <p:spPr>
            <a:xfrm rot="10800000">
              <a:off x="8048721" y="-29896"/>
              <a:ext cx="1095283" cy="1310437"/>
            </a:xfrm>
            <a:custGeom>
              <a:rect b="b" l="l" r="r" t="t"/>
              <a:pathLst>
                <a:path extrusionOk="0" h="30557" w="2554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3"/>
            <p:cNvSpPr/>
            <p:nvPr/>
          </p:nvSpPr>
          <p:spPr>
            <a:xfrm rot="10800000">
              <a:off x="8026292" y="-29896"/>
              <a:ext cx="1116940" cy="1351221"/>
            </a:xfrm>
            <a:custGeom>
              <a:rect b="b" l="l" r="r" t="t"/>
              <a:pathLst>
                <a:path extrusionOk="0" h="31508" w="26045">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3"/>
            <p:cNvSpPr/>
            <p:nvPr/>
          </p:nvSpPr>
          <p:spPr>
            <a:xfrm rot="10800000">
              <a:off x="8930822" y="830034"/>
              <a:ext cx="212667" cy="491505"/>
            </a:xfrm>
            <a:custGeom>
              <a:rect b="b" l="l" r="r" t="t"/>
              <a:pathLst>
                <a:path extrusionOk="0" h="11461" w="4959">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3"/>
            <p:cNvSpPr/>
            <p:nvPr/>
          </p:nvSpPr>
          <p:spPr>
            <a:xfrm rot="10800000">
              <a:off x="8026292" y="-29907"/>
              <a:ext cx="1087178" cy="265029"/>
            </a:xfrm>
            <a:custGeom>
              <a:rect b="b" l="l" r="r" t="t"/>
              <a:pathLst>
                <a:path extrusionOk="0" h="6180" w="25351">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63"/>
          <p:cNvGrpSpPr/>
          <p:nvPr/>
        </p:nvGrpSpPr>
        <p:grpSpPr>
          <a:xfrm>
            <a:off x="5214407" y="1331268"/>
            <a:ext cx="3703762" cy="2670358"/>
            <a:chOff x="-1395851" y="-3256227"/>
            <a:chExt cx="10990391" cy="7923912"/>
          </a:xfrm>
        </p:grpSpPr>
        <p:sp>
          <p:nvSpPr>
            <p:cNvPr id="1654" name="Google Shape;1654;p63"/>
            <p:cNvSpPr/>
            <p:nvPr/>
          </p:nvSpPr>
          <p:spPr>
            <a:xfrm>
              <a:off x="-116310" y="-1765900"/>
              <a:ext cx="1135744" cy="1382387"/>
            </a:xfrm>
            <a:custGeom>
              <a:rect b="b" l="l" r="r" t="t"/>
              <a:pathLst>
                <a:path extrusionOk="0" h="33853" w="27813">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655" name="Google Shape;1655;p63"/>
            <p:cNvSpPr/>
            <p:nvPr/>
          </p:nvSpPr>
          <p:spPr>
            <a:xfrm>
              <a:off x="868396" y="-1641434"/>
              <a:ext cx="390913" cy="116706"/>
            </a:xfrm>
            <a:custGeom>
              <a:rect b="b" l="l" r="r" t="t"/>
              <a:pathLst>
                <a:path extrusionOk="0" h="2858" w="9573">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656" name="Google Shape;1656;p63"/>
            <p:cNvSpPr/>
            <p:nvPr/>
          </p:nvSpPr>
          <p:spPr>
            <a:xfrm>
              <a:off x="6688325" y="1821850"/>
              <a:ext cx="338750" cy="80375"/>
            </a:xfrm>
            <a:custGeom>
              <a:rect b="b" l="l" r="r" t="t"/>
              <a:pathLst>
                <a:path extrusionOk="0" h="3215" w="1355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657" name="Google Shape;1657;p63"/>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3"/>
            <p:cNvSpPr/>
            <p:nvPr/>
          </p:nvSpPr>
          <p:spPr>
            <a:xfrm>
              <a:off x="-1337994" y="-3256227"/>
              <a:ext cx="1964086" cy="1984433"/>
            </a:xfrm>
            <a:custGeom>
              <a:rect b="b" l="l" r="r" t="t"/>
              <a:pathLst>
                <a:path extrusionOk="0" h="20579" w="20368">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3"/>
            <p:cNvSpPr/>
            <p:nvPr/>
          </p:nvSpPr>
          <p:spPr>
            <a:xfrm>
              <a:off x="-455663" y="-1825021"/>
              <a:ext cx="1716165" cy="2185104"/>
            </a:xfrm>
            <a:custGeom>
              <a:rect b="b" l="l" r="r" t="t"/>
              <a:pathLst>
                <a:path extrusionOk="0" h="22660" w="17797">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3"/>
            <p:cNvSpPr/>
            <p:nvPr/>
          </p:nvSpPr>
          <p:spPr>
            <a:xfrm>
              <a:off x="-109867" y="-1614901"/>
              <a:ext cx="1595145" cy="2033130"/>
            </a:xfrm>
            <a:custGeom>
              <a:rect b="b" l="l" r="r" t="t"/>
              <a:pathLst>
                <a:path extrusionOk="0" h="21084" w="16542">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3"/>
            <p:cNvSpPr/>
            <p:nvPr/>
          </p:nvSpPr>
          <p:spPr>
            <a:xfrm>
              <a:off x="96300" y="-1421945"/>
              <a:ext cx="3624032" cy="3101671"/>
            </a:xfrm>
            <a:custGeom>
              <a:rect b="b" l="l" r="r" t="t"/>
              <a:pathLst>
                <a:path extrusionOk="0" h="32165" w="37582">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3"/>
            <p:cNvSpPr/>
            <p:nvPr/>
          </p:nvSpPr>
          <p:spPr>
            <a:xfrm>
              <a:off x="147311" y="-1250108"/>
              <a:ext cx="2756548" cy="2118085"/>
            </a:xfrm>
            <a:custGeom>
              <a:rect b="b" l="l" r="r" t="t"/>
              <a:pathLst>
                <a:path extrusionOk="0" h="21965" w="28586">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3"/>
            <p:cNvSpPr/>
            <p:nvPr/>
          </p:nvSpPr>
          <p:spPr>
            <a:xfrm>
              <a:off x="7806809" y="642224"/>
              <a:ext cx="1787716" cy="1159667"/>
            </a:xfrm>
            <a:custGeom>
              <a:rect b="b" l="l" r="r" t="t"/>
              <a:pathLst>
                <a:path extrusionOk="0" h="12026" w="18539">
                  <a:moveTo>
                    <a:pt x="18539" y="1"/>
                  </a:moveTo>
                  <a:lnTo>
                    <a:pt x="13" y="10772"/>
                  </a:lnTo>
                  <a:lnTo>
                    <a:pt x="1" y="12025"/>
                  </a:lnTo>
                  <a:lnTo>
                    <a:pt x="18539" y="1254"/>
                  </a:lnTo>
                  <a:lnTo>
                    <a:pt x="185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3"/>
            <p:cNvSpPr/>
            <p:nvPr/>
          </p:nvSpPr>
          <p:spPr>
            <a:xfrm>
              <a:off x="4403906" y="-283017"/>
              <a:ext cx="3404172" cy="2084913"/>
            </a:xfrm>
            <a:custGeom>
              <a:rect b="b" l="l" r="r" t="t"/>
              <a:pathLst>
                <a:path extrusionOk="0" h="21621" w="35302">
                  <a:moveTo>
                    <a:pt x="7" y="0"/>
                  </a:moveTo>
                  <a:lnTo>
                    <a:pt x="1" y="1247"/>
                  </a:lnTo>
                  <a:lnTo>
                    <a:pt x="35290" y="21620"/>
                  </a:lnTo>
                  <a:lnTo>
                    <a:pt x="35302" y="20367"/>
                  </a:lnTo>
                  <a:lnTo>
                    <a:pt x="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3"/>
            <p:cNvSpPr/>
            <p:nvPr/>
          </p:nvSpPr>
          <p:spPr>
            <a:xfrm>
              <a:off x="4404484" y="-1321755"/>
              <a:ext cx="5190055" cy="3002830"/>
            </a:xfrm>
            <a:custGeom>
              <a:rect b="b" l="l" r="r" t="t"/>
              <a:pathLst>
                <a:path extrusionOk="0" h="31140" w="53822">
                  <a:moveTo>
                    <a:pt x="18527" y="1"/>
                  </a:moveTo>
                  <a:lnTo>
                    <a:pt x="1" y="10772"/>
                  </a:lnTo>
                  <a:lnTo>
                    <a:pt x="35296" y="31139"/>
                  </a:lnTo>
                  <a:lnTo>
                    <a:pt x="53822" y="20368"/>
                  </a:lnTo>
                  <a:lnTo>
                    <a:pt x="185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3"/>
            <p:cNvSpPr/>
            <p:nvPr/>
          </p:nvSpPr>
          <p:spPr>
            <a:xfrm>
              <a:off x="4528203" y="-1259847"/>
              <a:ext cx="4976463" cy="2873325"/>
            </a:xfrm>
            <a:custGeom>
              <a:rect b="b" l="l" r="r" t="t"/>
              <a:pathLst>
                <a:path extrusionOk="0" h="29797" w="51607">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3"/>
            <p:cNvSpPr/>
            <p:nvPr/>
          </p:nvSpPr>
          <p:spPr>
            <a:xfrm>
              <a:off x="4923275" y="-1031984"/>
              <a:ext cx="4188051" cy="2418175"/>
            </a:xfrm>
            <a:custGeom>
              <a:rect b="b" l="l" r="r" t="t"/>
              <a:pathLst>
                <a:path extrusionOk="0" h="25077" w="43431">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3"/>
            <p:cNvSpPr/>
            <p:nvPr/>
          </p:nvSpPr>
          <p:spPr>
            <a:xfrm>
              <a:off x="6440595" y="1353392"/>
              <a:ext cx="816087" cy="550615"/>
            </a:xfrm>
            <a:custGeom>
              <a:rect b="b" l="l" r="r" t="t"/>
              <a:pathLst>
                <a:path extrusionOk="0" h="5710" w="8463">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3"/>
            <p:cNvSpPr/>
            <p:nvPr/>
          </p:nvSpPr>
          <p:spPr>
            <a:xfrm>
              <a:off x="4204104" y="58826"/>
              <a:ext cx="815991" cy="550519"/>
            </a:xfrm>
            <a:custGeom>
              <a:rect b="b" l="l" r="r" t="t"/>
              <a:pathLst>
                <a:path extrusionOk="0" h="5709" w="8462">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3"/>
            <p:cNvSpPr/>
            <p:nvPr/>
          </p:nvSpPr>
          <p:spPr>
            <a:xfrm>
              <a:off x="2206276" y="-334028"/>
              <a:ext cx="4710316" cy="4027881"/>
            </a:xfrm>
            <a:custGeom>
              <a:rect b="b" l="l" r="r" t="t"/>
              <a:pathLst>
                <a:path extrusionOk="0" h="41770" w="48847">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3"/>
            <p:cNvSpPr/>
            <p:nvPr/>
          </p:nvSpPr>
          <p:spPr>
            <a:xfrm>
              <a:off x="5278811" y="1596201"/>
              <a:ext cx="1736222" cy="2173725"/>
            </a:xfrm>
            <a:custGeom>
              <a:rect b="b" l="l" r="r" t="t"/>
              <a:pathLst>
                <a:path extrusionOk="0" h="22542" w="18005">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3"/>
            <p:cNvSpPr/>
            <p:nvPr/>
          </p:nvSpPr>
          <p:spPr>
            <a:xfrm>
              <a:off x="5679775" y="1838725"/>
              <a:ext cx="1559175" cy="1990229"/>
            </a:xfrm>
            <a:custGeom>
              <a:rect b="b" l="l" r="r" t="t"/>
              <a:pathLst>
                <a:path extrusionOk="0" h="20622" w="16156">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3"/>
            <p:cNvSpPr/>
            <p:nvPr/>
          </p:nvSpPr>
          <p:spPr>
            <a:xfrm>
              <a:off x="5793070" y="1990791"/>
              <a:ext cx="1332470" cy="1686946"/>
            </a:xfrm>
            <a:custGeom>
              <a:rect b="b" l="l" r="r" t="t"/>
              <a:pathLst>
                <a:path extrusionOk="0" h="17494" w="13818">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3"/>
            <p:cNvSpPr/>
            <p:nvPr/>
          </p:nvSpPr>
          <p:spPr>
            <a:xfrm>
              <a:off x="3874893" y="-2587585"/>
              <a:ext cx="112823" cy="2777088"/>
            </a:xfrm>
            <a:custGeom>
              <a:rect b="b" l="l" r="r" t="t"/>
              <a:pathLst>
                <a:path extrusionOk="0" h="28799" w="117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3"/>
            <p:cNvSpPr/>
            <p:nvPr/>
          </p:nvSpPr>
          <p:spPr>
            <a:xfrm>
              <a:off x="3776920" y="-2709665"/>
              <a:ext cx="307612" cy="308094"/>
            </a:xfrm>
            <a:custGeom>
              <a:rect b="b" l="l" r="r" t="t"/>
              <a:pathLst>
                <a:path extrusionOk="0" h="3195" w="319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3"/>
            <p:cNvSpPr/>
            <p:nvPr/>
          </p:nvSpPr>
          <p:spPr>
            <a:xfrm>
              <a:off x="3931497" y="2767145"/>
              <a:ext cx="814930" cy="550615"/>
            </a:xfrm>
            <a:custGeom>
              <a:rect b="b" l="l" r="r" t="t"/>
              <a:pathLst>
                <a:path extrusionOk="0" h="5710" w="8451">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3"/>
            <p:cNvSpPr/>
            <p:nvPr/>
          </p:nvSpPr>
          <p:spPr>
            <a:xfrm>
              <a:off x="1695584" y="1473061"/>
              <a:ext cx="814833" cy="550519"/>
            </a:xfrm>
            <a:custGeom>
              <a:rect b="b" l="l" r="r" t="t"/>
              <a:pathLst>
                <a:path extrusionOk="0" h="5709" w="845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3"/>
            <p:cNvSpPr/>
            <p:nvPr/>
          </p:nvSpPr>
          <p:spPr>
            <a:xfrm>
              <a:off x="2816096" y="3508109"/>
              <a:ext cx="1786655" cy="1159571"/>
            </a:xfrm>
            <a:custGeom>
              <a:rect b="b" l="l" r="r" t="t"/>
              <a:pathLst>
                <a:path extrusionOk="0" h="12025" w="18528">
                  <a:moveTo>
                    <a:pt x="18527" y="0"/>
                  </a:moveTo>
                  <a:lnTo>
                    <a:pt x="1" y="10778"/>
                  </a:lnTo>
                  <a:lnTo>
                    <a:pt x="1" y="12025"/>
                  </a:lnTo>
                  <a:lnTo>
                    <a:pt x="18527" y="1253"/>
                  </a:lnTo>
                  <a:lnTo>
                    <a:pt x="185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3"/>
            <p:cNvSpPr/>
            <p:nvPr/>
          </p:nvSpPr>
          <p:spPr>
            <a:xfrm>
              <a:off x="-587964" y="2582772"/>
              <a:ext cx="3404172" cy="2084913"/>
            </a:xfrm>
            <a:custGeom>
              <a:rect b="b" l="l" r="r" t="t"/>
              <a:pathLst>
                <a:path extrusionOk="0" h="21621" w="35302">
                  <a:moveTo>
                    <a:pt x="7" y="1"/>
                  </a:moveTo>
                  <a:lnTo>
                    <a:pt x="1" y="1254"/>
                  </a:lnTo>
                  <a:lnTo>
                    <a:pt x="35302" y="21621"/>
                  </a:lnTo>
                  <a:lnTo>
                    <a:pt x="35302" y="20374"/>
                  </a:lnTo>
                  <a:lnTo>
                    <a:pt x="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3"/>
            <p:cNvSpPr/>
            <p:nvPr/>
          </p:nvSpPr>
          <p:spPr>
            <a:xfrm>
              <a:off x="-587386" y="1544130"/>
              <a:ext cx="5190152" cy="3003312"/>
            </a:xfrm>
            <a:custGeom>
              <a:rect b="b" l="l" r="r" t="t"/>
              <a:pathLst>
                <a:path extrusionOk="0" h="31145" w="53823">
                  <a:moveTo>
                    <a:pt x="18527" y="0"/>
                  </a:moveTo>
                  <a:lnTo>
                    <a:pt x="1" y="10772"/>
                  </a:lnTo>
                  <a:lnTo>
                    <a:pt x="35296" y="31145"/>
                  </a:lnTo>
                  <a:lnTo>
                    <a:pt x="53822" y="20367"/>
                  </a:lnTo>
                  <a:lnTo>
                    <a:pt x="185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3"/>
            <p:cNvSpPr/>
            <p:nvPr/>
          </p:nvSpPr>
          <p:spPr>
            <a:xfrm>
              <a:off x="-463088" y="1606519"/>
              <a:ext cx="4976463" cy="2872843"/>
            </a:xfrm>
            <a:custGeom>
              <a:rect b="b" l="l" r="r" t="t"/>
              <a:pathLst>
                <a:path extrusionOk="0" h="29792" w="51607">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3"/>
            <p:cNvSpPr/>
            <p:nvPr/>
          </p:nvSpPr>
          <p:spPr>
            <a:xfrm>
              <a:off x="-68595" y="1834961"/>
              <a:ext cx="4188051" cy="2417597"/>
            </a:xfrm>
            <a:custGeom>
              <a:rect b="b" l="l" r="r" t="t"/>
              <a:pathLst>
                <a:path extrusionOk="0" h="25071" w="43431">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3"/>
            <p:cNvSpPr/>
            <p:nvPr/>
          </p:nvSpPr>
          <p:spPr>
            <a:xfrm>
              <a:off x="198805" y="1701020"/>
              <a:ext cx="2016737" cy="487357"/>
            </a:xfrm>
            <a:custGeom>
              <a:rect b="b" l="l" r="r" t="t"/>
              <a:pathLst>
                <a:path extrusionOk="0" h="5054" w="20914">
                  <a:moveTo>
                    <a:pt x="8747" y="0"/>
                  </a:moveTo>
                  <a:lnTo>
                    <a:pt x="1" y="5053"/>
                  </a:lnTo>
                  <a:lnTo>
                    <a:pt x="20914" y="5053"/>
                  </a:lnTo>
                  <a:lnTo>
                    <a:pt x="12155"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3"/>
            <p:cNvSpPr/>
            <p:nvPr/>
          </p:nvSpPr>
          <p:spPr>
            <a:xfrm>
              <a:off x="-456820" y="2574768"/>
              <a:ext cx="4861422" cy="877899"/>
            </a:xfrm>
            <a:custGeom>
              <a:rect b="b" l="l" r="r" t="t"/>
              <a:pathLst>
                <a:path extrusionOk="0" h="9104" w="50414">
                  <a:moveTo>
                    <a:pt x="1" y="1"/>
                  </a:moveTo>
                  <a:lnTo>
                    <a:pt x="15766" y="9103"/>
                  </a:lnTo>
                  <a:lnTo>
                    <a:pt x="50414" y="9103"/>
                  </a:lnTo>
                  <a:lnTo>
                    <a:pt x="34648"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3"/>
            <p:cNvSpPr/>
            <p:nvPr/>
          </p:nvSpPr>
          <p:spPr>
            <a:xfrm>
              <a:off x="4826460" y="-955227"/>
              <a:ext cx="2744012" cy="487357"/>
            </a:xfrm>
            <a:custGeom>
              <a:rect b="b" l="l" r="r" t="t"/>
              <a:pathLst>
                <a:path extrusionOk="0" h="5054" w="28456">
                  <a:moveTo>
                    <a:pt x="8759" y="0"/>
                  </a:moveTo>
                  <a:lnTo>
                    <a:pt x="1" y="5053"/>
                  </a:lnTo>
                  <a:lnTo>
                    <a:pt x="28455" y="5053"/>
                  </a:lnTo>
                  <a:lnTo>
                    <a:pt x="19697"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3"/>
            <p:cNvSpPr/>
            <p:nvPr/>
          </p:nvSpPr>
          <p:spPr>
            <a:xfrm>
              <a:off x="4897529" y="-82057"/>
              <a:ext cx="4607136" cy="877899"/>
            </a:xfrm>
            <a:custGeom>
              <a:rect b="b" l="l" r="r" t="t"/>
              <a:pathLst>
                <a:path extrusionOk="0" h="9104" w="47777">
                  <a:moveTo>
                    <a:pt x="0" y="0"/>
                  </a:moveTo>
                  <a:lnTo>
                    <a:pt x="15765" y="9103"/>
                  </a:lnTo>
                  <a:lnTo>
                    <a:pt x="45146" y="9103"/>
                  </a:lnTo>
                  <a:lnTo>
                    <a:pt x="47777" y="7577"/>
                  </a:lnTo>
                  <a:lnTo>
                    <a:pt x="34648"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3"/>
            <p:cNvSpPr/>
            <p:nvPr/>
          </p:nvSpPr>
          <p:spPr>
            <a:xfrm>
              <a:off x="2268007" y="-103408"/>
              <a:ext cx="3582278" cy="2753077"/>
            </a:xfrm>
            <a:custGeom>
              <a:rect b="b" l="l" r="r" t="t"/>
              <a:pathLst>
                <a:path extrusionOk="0" h="28550" w="37149">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3"/>
            <p:cNvSpPr/>
            <p:nvPr/>
          </p:nvSpPr>
          <p:spPr>
            <a:xfrm>
              <a:off x="4786442" y="325068"/>
              <a:ext cx="698635" cy="407802"/>
            </a:xfrm>
            <a:custGeom>
              <a:rect b="b" l="l" r="r" t="t"/>
              <a:pathLst>
                <a:path extrusionOk="0" h="4229" w="7245">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3"/>
            <p:cNvSpPr/>
            <p:nvPr/>
          </p:nvSpPr>
          <p:spPr>
            <a:xfrm>
              <a:off x="7788675" y="1681550"/>
              <a:ext cx="35725" cy="120850"/>
            </a:xfrm>
            <a:custGeom>
              <a:rect b="b" l="l" r="r" t="t"/>
              <a:pathLst>
                <a:path extrusionOk="0" h="4834" w="1429">
                  <a:moveTo>
                    <a:pt x="762" y="0"/>
                  </a:moveTo>
                  <a:lnTo>
                    <a:pt x="1429" y="1048"/>
                  </a:lnTo>
                  <a:lnTo>
                    <a:pt x="762" y="4834"/>
                  </a:lnTo>
                  <a:lnTo>
                    <a:pt x="0" y="2453"/>
                  </a:lnTo>
                  <a:close/>
                </a:path>
              </a:pathLst>
            </a:custGeom>
            <a:solidFill>
              <a:schemeClr val="lt1"/>
            </a:solidFill>
            <a:ln>
              <a:noFill/>
            </a:ln>
          </p:spPr>
        </p:sp>
        <p:grpSp>
          <p:nvGrpSpPr>
            <p:cNvPr id="1691" name="Google Shape;1691;p63"/>
            <p:cNvGrpSpPr/>
            <p:nvPr/>
          </p:nvGrpSpPr>
          <p:grpSpPr>
            <a:xfrm>
              <a:off x="4142325" y="68238"/>
              <a:ext cx="1641200" cy="1382375"/>
              <a:chOff x="8012650" y="-2146075"/>
              <a:chExt cx="1641200" cy="1382375"/>
            </a:xfrm>
          </p:grpSpPr>
          <p:sp>
            <p:nvSpPr>
              <p:cNvPr id="1692" name="Google Shape;1692;p63"/>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3"/>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3"/>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3"/>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63"/>
            <p:cNvGrpSpPr/>
            <p:nvPr/>
          </p:nvGrpSpPr>
          <p:grpSpPr>
            <a:xfrm>
              <a:off x="4142325" y="58813"/>
              <a:ext cx="1641200" cy="1382375"/>
              <a:chOff x="8012650" y="-2146075"/>
              <a:chExt cx="1641200" cy="1382375"/>
            </a:xfrm>
          </p:grpSpPr>
          <p:sp>
            <p:nvSpPr>
              <p:cNvPr id="1697" name="Google Shape;1697;p63"/>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3"/>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3"/>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3"/>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4" name="Shape 1704"/>
        <p:cNvGrpSpPr/>
        <p:nvPr/>
      </p:nvGrpSpPr>
      <p:grpSpPr>
        <a:xfrm>
          <a:off x="0" y="0"/>
          <a:ext cx="0" cy="0"/>
          <a:chOff x="0" y="0"/>
          <a:chExt cx="0" cy="0"/>
        </a:xfrm>
      </p:grpSpPr>
      <p:sp>
        <p:nvSpPr>
          <p:cNvPr id="1705" name="Google Shape;1705;p64"/>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Dashboard</a:t>
            </a:r>
            <a:endParaRPr>
              <a:solidFill>
                <a:srgbClr val="0088D3"/>
              </a:solidFill>
            </a:endParaRPr>
          </a:p>
        </p:txBody>
      </p:sp>
      <p:cxnSp>
        <p:nvCxnSpPr>
          <p:cNvPr id="1706" name="Google Shape;1706;p64"/>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707" name="Google Shape;1707;p64"/>
          <p:cNvPicPr preferRelativeResize="0"/>
          <p:nvPr/>
        </p:nvPicPr>
        <p:blipFill>
          <a:blip r:embed="rId3">
            <a:alphaModFix/>
          </a:blip>
          <a:stretch>
            <a:fillRect/>
          </a:stretch>
        </p:blipFill>
        <p:spPr>
          <a:xfrm>
            <a:off x="281925" y="1209750"/>
            <a:ext cx="5548635" cy="2186400"/>
          </a:xfrm>
          <a:prstGeom prst="rect">
            <a:avLst/>
          </a:prstGeom>
          <a:noFill/>
          <a:ln>
            <a:noFill/>
          </a:ln>
        </p:spPr>
      </p:pic>
      <p:pic>
        <p:nvPicPr>
          <p:cNvPr id="1708" name="Google Shape;1708;p64"/>
          <p:cNvPicPr preferRelativeResize="0"/>
          <p:nvPr/>
        </p:nvPicPr>
        <p:blipFill>
          <a:blip r:embed="rId4">
            <a:alphaModFix/>
          </a:blip>
          <a:stretch>
            <a:fillRect/>
          </a:stretch>
        </p:blipFill>
        <p:spPr>
          <a:xfrm>
            <a:off x="2672946" y="2424508"/>
            <a:ext cx="3157603" cy="821258"/>
          </a:xfrm>
          <a:prstGeom prst="rect">
            <a:avLst/>
          </a:prstGeom>
          <a:noFill/>
          <a:ln>
            <a:noFill/>
          </a:ln>
        </p:spPr>
      </p:pic>
      <p:pic>
        <p:nvPicPr>
          <p:cNvPr id="1709" name="Google Shape;1709;p64"/>
          <p:cNvPicPr preferRelativeResize="0"/>
          <p:nvPr/>
        </p:nvPicPr>
        <p:blipFill>
          <a:blip r:embed="rId5">
            <a:alphaModFix/>
          </a:blip>
          <a:stretch>
            <a:fillRect/>
          </a:stretch>
        </p:blipFill>
        <p:spPr>
          <a:xfrm>
            <a:off x="3823450" y="2984575"/>
            <a:ext cx="4869875" cy="1998475"/>
          </a:xfrm>
          <a:prstGeom prst="rect">
            <a:avLst/>
          </a:prstGeom>
          <a:noFill/>
          <a:ln>
            <a:noFill/>
          </a:ln>
        </p:spPr>
      </p:pic>
      <p:sp>
        <p:nvSpPr>
          <p:cNvPr id="1710" name="Google Shape;1710;p64"/>
          <p:cNvSpPr txBox="1"/>
          <p:nvPr/>
        </p:nvSpPr>
        <p:spPr>
          <a:xfrm>
            <a:off x="4945525" y="1541913"/>
            <a:ext cx="3536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From the dashboard, not only can we see how the successful launches are </a:t>
            </a:r>
            <a:r>
              <a:rPr lang="en">
                <a:latin typeface="Barlow"/>
                <a:ea typeface="Barlow"/>
                <a:cs typeface="Barlow"/>
                <a:sym typeface="Barlow"/>
              </a:rPr>
              <a:t>distributed</a:t>
            </a:r>
            <a:r>
              <a:rPr lang="en">
                <a:latin typeface="Barlow"/>
                <a:ea typeface="Barlow"/>
                <a:cs typeface="Barlow"/>
                <a:sym typeface="Barlow"/>
              </a:rPr>
              <a:t> among </a:t>
            </a:r>
            <a:r>
              <a:rPr lang="en">
                <a:latin typeface="Barlow"/>
                <a:ea typeface="Barlow"/>
                <a:cs typeface="Barlow"/>
                <a:sym typeface="Barlow"/>
              </a:rPr>
              <a:t>different</a:t>
            </a:r>
            <a:r>
              <a:rPr lang="en">
                <a:latin typeface="Barlow"/>
                <a:ea typeface="Barlow"/>
                <a:cs typeface="Barlow"/>
                <a:sym typeface="Barlow"/>
              </a:rPr>
              <a:t> sites.</a:t>
            </a:r>
            <a:endParaRPr>
              <a:latin typeface="Barlow"/>
              <a:ea typeface="Barlow"/>
              <a:cs typeface="Barlow"/>
              <a:sym typeface="Barlow"/>
            </a:endParaRPr>
          </a:p>
        </p:txBody>
      </p:sp>
      <p:sp>
        <p:nvSpPr>
          <p:cNvPr id="1711" name="Google Shape;1711;p64"/>
          <p:cNvSpPr txBox="1"/>
          <p:nvPr/>
        </p:nvSpPr>
        <p:spPr>
          <a:xfrm>
            <a:off x="634175" y="3677950"/>
            <a:ext cx="3015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We can also zoom in to see how the </a:t>
            </a:r>
            <a:r>
              <a:rPr lang="en">
                <a:latin typeface="Barlow"/>
                <a:ea typeface="Barlow"/>
                <a:cs typeface="Barlow"/>
                <a:sym typeface="Barlow"/>
              </a:rPr>
              <a:t>success</a:t>
            </a:r>
            <a:r>
              <a:rPr lang="en">
                <a:latin typeface="Barlow"/>
                <a:ea typeface="Barlow"/>
                <a:cs typeface="Barlow"/>
                <a:sym typeface="Barlow"/>
              </a:rPr>
              <a:t> rate is for each site. For example, the pie chart to the right shows that KSC LC-39A </a:t>
            </a:r>
            <a:r>
              <a:rPr lang="en">
                <a:latin typeface="Barlow"/>
                <a:ea typeface="Barlow"/>
                <a:cs typeface="Barlow"/>
                <a:sym typeface="Barlow"/>
              </a:rPr>
              <a:t>achieved a 76.9% success rate.</a:t>
            </a:r>
            <a:endParaRPr>
              <a:latin typeface="Barlow"/>
              <a:ea typeface="Barlow"/>
              <a:cs typeface="Barlow"/>
              <a:sym typeface="Barlo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15" name="Shape 1715"/>
        <p:cNvGrpSpPr/>
        <p:nvPr/>
      </p:nvGrpSpPr>
      <p:grpSpPr>
        <a:xfrm>
          <a:off x="0" y="0"/>
          <a:ext cx="0" cy="0"/>
          <a:chOff x="0" y="0"/>
          <a:chExt cx="0" cy="0"/>
        </a:xfrm>
      </p:grpSpPr>
      <p:sp>
        <p:nvSpPr>
          <p:cNvPr id="1716" name="Google Shape;1716;p65"/>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Dashboard</a:t>
            </a:r>
            <a:endParaRPr>
              <a:solidFill>
                <a:srgbClr val="0088D3"/>
              </a:solidFill>
            </a:endParaRPr>
          </a:p>
        </p:txBody>
      </p:sp>
      <p:cxnSp>
        <p:nvCxnSpPr>
          <p:cNvPr id="1717" name="Google Shape;1717;p65"/>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718" name="Google Shape;1718;p65"/>
          <p:cNvPicPr preferRelativeResize="0"/>
          <p:nvPr/>
        </p:nvPicPr>
        <p:blipFill>
          <a:blip r:embed="rId3">
            <a:alphaModFix/>
          </a:blip>
          <a:stretch>
            <a:fillRect/>
          </a:stretch>
        </p:blipFill>
        <p:spPr>
          <a:xfrm>
            <a:off x="281925" y="1491550"/>
            <a:ext cx="3961851" cy="1970725"/>
          </a:xfrm>
          <a:prstGeom prst="rect">
            <a:avLst/>
          </a:prstGeom>
          <a:noFill/>
          <a:ln>
            <a:noFill/>
          </a:ln>
        </p:spPr>
      </p:pic>
      <p:pic>
        <p:nvPicPr>
          <p:cNvPr id="1719" name="Google Shape;1719;p65"/>
          <p:cNvPicPr preferRelativeResize="0"/>
          <p:nvPr/>
        </p:nvPicPr>
        <p:blipFill>
          <a:blip r:embed="rId4">
            <a:alphaModFix/>
          </a:blip>
          <a:stretch>
            <a:fillRect/>
          </a:stretch>
        </p:blipFill>
        <p:spPr>
          <a:xfrm>
            <a:off x="4510627" y="1508425"/>
            <a:ext cx="3861022" cy="1970725"/>
          </a:xfrm>
          <a:prstGeom prst="rect">
            <a:avLst/>
          </a:prstGeom>
          <a:noFill/>
          <a:ln>
            <a:noFill/>
          </a:ln>
        </p:spPr>
      </p:pic>
      <p:sp>
        <p:nvSpPr>
          <p:cNvPr id="1720" name="Google Shape;1720;p65"/>
          <p:cNvSpPr txBox="1"/>
          <p:nvPr/>
        </p:nvSpPr>
        <p:spPr>
          <a:xfrm>
            <a:off x="401775" y="3790700"/>
            <a:ext cx="8171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a:ea typeface="Barlow"/>
                <a:cs typeface="Barlow"/>
                <a:sym typeface="Barlow"/>
              </a:rPr>
              <a:t>Through Dashboard, we can also view how the success rate vary from low-weight payload mass to high-weight payload mass. We can see that the success rate for low-weight payload mass is seriously higher than that of the high-weight payload mass.</a:t>
            </a:r>
            <a:endParaRPr>
              <a:latin typeface="Barlow"/>
              <a:ea typeface="Barlow"/>
              <a:cs typeface="Barlow"/>
              <a:sym typeface="Barlo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sp>
        <p:nvSpPr>
          <p:cNvPr id="1725" name="Google Shape;1725;p66"/>
          <p:cNvSpPr txBox="1"/>
          <p:nvPr>
            <p:ph type="title"/>
          </p:nvPr>
        </p:nvSpPr>
        <p:spPr>
          <a:xfrm>
            <a:off x="483100" y="2025600"/>
            <a:ext cx="4731300" cy="10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Predictive Algorithms</a:t>
            </a:r>
            <a:endParaRPr/>
          </a:p>
          <a:p>
            <a:pPr indent="0" lvl="0" marL="0" rtl="0" algn="ctr">
              <a:spcBef>
                <a:spcPts val="0"/>
              </a:spcBef>
              <a:spcAft>
                <a:spcPts val="0"/>
              </a:spcAft>
              <a:buNone/>
            </a:pPr>
            <a:r>
              <a:rPr lang="en"/>
              <a:t>Classification Models</a:t>
            </a:r>
            <a:endParaRPr/>
          </a:p>
        </p:txBody>
      </p:sp>
      <p:grpSp>
        <p:nvGrpSpPr>
          <p:cNvPr id="1726" name="Google Shape;1726;p66"/>
          <p:cNvGrpSpPr/>
          <p:nvPr/>
        </p:nvGrpSpPr>
        <p:grpSpPr>
          <a:xfrm rot="5400000">
            <a:off x="7507585" y="3496468"/>
            <a:ext cx="1703394" cy="1697532"/>
            <a:chOff x="7440610" y="-29907"/>
            <a:chExt cx="1703394" cy="1697532"/>
          </a:xfrm>
        </p:grpSpPr>
        <p:sp>
          <p:nvSpPr>
            <p:cNvPr id="1727" name="Google Shape;1727;p66"/>
            <p:cNvSpPr/>
            <p:nvPr/>
          </p:nvSpPr>
          <p:spPr>
            <a:xfrm rot="10800000">
              <a:off x="7441126" y="-29892"/>
              <a:ext cx="1702363" cy="1697517"/>
            </a:xfrm>
            <a:custGeom>
              <a:rect b="b" l="l" r="r" t="t"/>
              <a:pathLst>
                <a:path extrusionOk="0" h="39583" w="39696">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6"/>
            <p:cNvSpPr/>
            <p:nvPr/>
          </p:nvSpPr>
          <p:spPr>
            <a:xfrm rot="10800000">
              <a:off x="7473203" y="-29892"/>
              <a:ext cx="1539143" cy="1691685"/>
            </a:xfrm>
            <a:custGeom>
              <a:rect b="b" l="l" r="r" t="t"/>
              <a:pathLst>
                <a:path extrusionOk="0" h="39447" w="3589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6"/>
            <p:cNvSpPr/>
            <p:nvPr/>
          </p:nvSpPr>
          <p:spPr>
            <a:xfrm rot="10800000">
              <a:off x="7440610" y="-29892"/>
              <a:ext cx="1530223" cy="1688597"/>
            </a:xfrm>
            <a:custGeom>
              <a:rect b="b" l="l" r="r" t="t"/>
              <a:pathLst>
                <a:path extrusionOk="0" h="39375" w="35682">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rot="10800000">
              <a:off x="7634657" y="592450"/>
              <a:ext cx="479025" cy="560721"/>
            </a:xfrm>
            <a:custGeom>
              <a:rect b="b" l="l" r="r" t="t"/>
              <a:pathLst>
                <a:path extrusionOk="0" h="13075" w="1117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6"/>
            <p:cNvSpPr/>
            <p:nvPr/>
          </p:nvSpPr>
          <p:spPr>
            <a:xfrm rot="10800000">
              <a:off x="7583713" y="-29896"/>
              <a:ext cx="833513" cy="1310952"/>
            </a:xfrm>
            <a:custGeom>
              <a:rect b="b" l="l" r="r" t="t"/>
              <a:pathLst>
                <a:path extrusionOk="0" h="30569" w="19436">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6"/>
            <p:cNvSpPr/>
            <p:nvPr/>
          </p:nvSpPr>
          <p:spPr>
            <a:xfrm rot="10800000">
              <a:off x="8048721" y="-29896"/>
              <a:ext cx="1095283" cy="1310437"/>
            </a:xfrm>
            <a:custGeom>
              <a:rect b="b" l="l" r="r" t="t"/>
              <a:pathLst>
                <a:path extrusionOk="0" h="30557" w="2554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6"/>
            <p:cNvSpPr/>
            <p:nvPr/>
          </p:nvSpPr>
          <p:spPr>
            <a:xfrm rot="10800000">
              <a:off x="8026292" y="-29896"/>
              <a:ext cx="1116940" cy="1351221"/>
            </a:xfrm>
            <a:custGeom>
              <a:rect b="b" l="l" r="r" t="t"/>
              <a:pathLst>
                <a:path extrusionOk="0" h="31508" w="26045">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6"/>
            <p:cNvSpPr/>
            <p:nvPr/>
          </p:nvSpPr>
          <p:spPr>
            <a:xfrm rot="10800000">
              <a:off x="8930822" y="830034"/>
              <a:ext cx="212667" cy="491505"/>
            </a:xfrm>
            <a:custGeom>
              <a:rect b="b" l="l" r="r" t="t"/>
              <a:pathLst>
                <a:path extrusionOk="0" h="11461" w="4959">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6"/>
            <p:cNvSpPr/>
            <p:nvPr/>
          </p:nvSpPr>
          <p:spPr>
            <a:xfrm rot="10800000">
              <a:off x="8026292" y="-29907"/>
              <a:ext cx="1087178" cy="265029"/>
            </a:xfrm>
            <a:custGeom>
              <a:rect b="b" l="l" r="r" t="t"/>
              <a:pathLst>
                <a:path extrusionOk="0" h="6180" w="25351">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66"/>
          <p:cNvGrpSpPr/>
          <p:nvPr/>
        </p:nvGrpSpPr>
        <p:grpSpPr>
          <a:xfrm>
            <a:off x="5214407" y="1331268"/>
            <a:ext cx="3703762" cy="2670358"/>
            <a:chOff x="-1395851" y="-3256227"/>
            <a:chExt cx="10990391" cy="7923912"/>
          </a:xfrm>
        </p:grpSpPr>
        <p:sp>
          <p:nvSpPr>
            <p:cNvPr id="1737" name="Google Shape;1737;p66"/>
            <p:cNvSpPr/>
            <p:nvPr/>
          </p:nvSpPr>
          <p:spPr>
            <a:xfrm>
              <a:off x="-116310" y="-1765900"/>
              <a:ext cx="1135744" cy="1382387"/>
            </a:xfrm>
            <a:custGeom>
              <a:rect b="b" l="l" r="r" t="t"/>
              <a:pathLst>
                <a:path extrusionOk="0" h="33853" w="27813">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738" name="Google Shape;1738;p66"/>
            <p:cNvSpPr/>
            <p:nvPr/>
          </p:nvSpPr>
          <p:spPr>
            <a:xfrm>
              <a:off x="868396" y="-1641434"/>
              <a:ext cx="390913" cy="116706"/>
            </a:xfrm>
            <a:custGeom>
              <a:rect b="b" l="l" r="r" t="t"/>
              <a:pathLst>
                <a:path extrusionOk="0" h="2858" w="9573">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739" name="Google Shape;1739;p66"/>
            <p:cNvSpPr/>
            <p:nvPr/>
          </p:nvSpPr>
          <p:spPr>
            <a:xfrm>
              <a:off x="6688325" y="1821850"/>
              <a:ext cx="338750" cy="80375"/>
            </a:xfrm>
            <a:custGeom>
              <a:rect b="b" l="l" r="r" t="t"/>
              <a:pathLst>
                <a:path extrusionOk="0" h="3215" w="1355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740" name="Google Shape;1740;p66"/>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6"/>
            <p:cNvSpPr/>
            <p:nvPr/>
          </p:nvSpPr>
          <p:spPr>
            <a:xfrm>
              <a:off x="-1395851" y="-3229034"/>
              <a:ext cx="1306144" cy="1973151"/>
            </a:xfrm>
            <a:custGeom>
              <a:rect b="b" l="l" r="r" t="t"/>
              <a:pathLst>
                <a:path extrusionOk="0" h="20462" w="13545">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6"/>
            <p:cNvSpPr/>
            <p:nvPr/>
          </p:nvSpPr>
          <p:spPr>
            <a:xfrm>
              <a:off x="-1337994" y="-3256227"/>
              <a:ext cx="1964086" cy="1984433"/>
            </a:xfrm>
            <a:custGeom>
              <a:rect b="b" l="l" r="r" t="t"/>
              <a:pathLst>
                <a:path extrusionOk="0" h="20579" w="20368">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455663" y="-1825021"/>
              <a:ext cx="1716165" cy="2185104"/>
            </a:xfrm>
            <a:custGeom>
              <a:rect b="b" l="l" r="r" t="t"/>
              <a:pathLst>
                <a:path extrusionOk="0" h="22660" w="17797">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6"/>
            <p:cNvSpPr/>
            <p:nvPr/>
          </p:nvSpPr>
          <p:spPr>
            <a:xfrm>
              <a:off x="-109867" y="-1614901"/>
              <a:ext cx="1595145" cy="2033130"/>
            </a:xfrm>
            <a:custGeom>
              <a:rect b="b" l="l" r="r" t="t"/>
              <a:pathLst>
                <a:path extrusionOk="0" h="21084" w="16542">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6"/>
            <p:cNvSpPr/>
            <p:nvPr/>
          </p:nvSpPr>
          <p:spPr>
            <a:xfrm>
              <a:off x="96300" y="-1421945"/>
              <a:ext cx="3624032" cy="3101671"/>
            </a:xfrm>
            <a:custGeom>
              <a:rect b="b" l="l" r="r" t="t"/>
              <a:pathLst>
                <a:path extrusionOk="0" h="32165" w="37582">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6"/>
            <p:cNvSpPr/>
            <p:nvPr/>
          </p:nvSpPr>
          <p:spPr>
            <a:xfrm>
              <a:off x="147311" y="-1250108"/>
              <a:ext cx="2756548" cy="2118085"/>
            </a:xfrm>
            <a:custGeom>
              <a:rect b="b" l="l" r="r" t="t"/>
              <a:pathLst>
                <a:path extrusionOk="0" h="21965" w="28586">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6"/>
            <p:cNvSpPr/>
            <p:nvPr/>
          </p:nvSpPr>
          <p:spPr>
            <a:xfrm>
              <a:off x="7806809" y="642224"/>
              <a:ext cx="1787716" cy="1159667"/>
            </a:xfrm>
            <a:custGeom>
              <a:rect b="b" l="l" r="r" t="t"/>
              <a:pathLst>
                <a:path extrusionOk="0" h="12026" w="18539">
                  <a:moveTo>
                    <a:pt x="18539" y="1"/>
                  </a:moveTo>
                  <a:lnTo>
                    <a:pt x="13" y="10772"/>
                  </a:lnTo>
                  <a:lnTo>
                    <a:pt x="1" y="12025"/>
                  </a:lnTo>
                  <a:lnTo>
                    <a:pt x="18539" y="1254"/>
                  </a:lnTo>
                  <a:lnTo>
                    <a:pt x="185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6"/>
            <p:cNvSpPr/>
            <p:nvPr/>
          </p:nvSpPr>
          <p:spPr>
            <a:xfrm>
              <a:off x="4403906" y="-283017"/>
              <a:ext cx="3404172" cy="2084913"/>
            </a:xfrm>
            <a:custGeom>
              <a:rect b="b" l="l" r="r" t="t"/>
              <a:pathLst>
                <a:path extrusionOk="0" h="21621" w="35302">
                  <a:moveTo>
                    <a:pt x="7" y="0"/>
                  </a:moveTo>
                  <a:lnTo>
                    <a:pt x="1" y="1247"/>
                  </a:lnTo>
                  <a:lnTo>
                    <a:pt x="35290" y="21620"/>
                  </a:lnTo>
                  <a:lnTo>
                    <a:pt x="35302" y="20367"/>
                  </a:lnTo>
                  <a:lnTo>
                    <a:pt x="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4404484" y="-1321755"/>
              <a:ext cx="5190055" cy="3002830"/>
            </a:xfrm>
            <a:custGeom>
              <a:rect b="b" l="l" r="r" t="t"/>
              <a:pathLst>
                <a:path extrusionOk="0" h="31140" w="53822">
                  <a:moveTo>
                    <a:pt x="18527" y="1"/>
                  </a:moveTo>
                  <a:lnTo>
                    <a:pt x="1" y="10772"/>
                  </a:lnTo>
                  <a:lnTo>
                    <a:pt x="35296" y="31139"/>
                  </a:lnTo>
                  <a:lnTo>
                    <a:pt x="53822" y="20368"/>
                  </a:lnTo>
                  <a:lnTo>
                    <a:pt x="185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4528203" y="-1259847"/>
              <a:ext cx="4976463" cy="2873325"/>
            </a:xfrm>
            <a:custGeom>
              <a:rect b="b" l="l" r="r" t="t"/>
              <a:pathLst>
                <a:path extrusionOk="0" h="29797" w="51607">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6"/>
            <p:cNvSpPr/>
            <p:nvPr/>
          </p:nvSpPr>
          <p:spPr>
            <a:xfrm>
              <a:off x="4923275" y="-1031984"/>
              <a:ext cx="4188051" cy="2418175"/>
            </a:xfrm>
            <a:custGeom>
              <a:rect b="b" l="l" r="r" t="t"/>
              <a:pathLst>
                <a:path extrusionOk="0" h="25077" w="43431">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6440595" y="1353392"/>
              <a:ext cx="816087" cy="550615"/>
            </a:xfrm>
            <a:custGeom>
              <a:rect b="b" l="l" r="r" t="t"/>
              <a:pathLst>
                <a:path extrusionOk="0" h="5710" w="8463">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4204104" y="58826"/>
              <a:ext cx="815991" cy="550519"/>
            </a:xfrm>
            <a:custGeom>
              <a:rect b="b" l="l" r="r" t="t"/>
              <a:pathLst>
                <a:path extrusionOk="0" h="5709" w="8462">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2206276" y="-334028"/>
              <a:ext cx="4710316" cy="4027881"/>
            </a:xfrm>
            <a:custGeom>
              <a:rect b="b" l="l" r="r" t="t"/>
              <a:pathLst>
                <a:path extrusionOk="0" h="41770" w="48847">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6"/>
            <p:cNvSpPr/>
            <p:nvPr/>
          </p:nvSpPr>
          <p:spPr>
            <a:xfrm>
              <a:off x="5278811" y="1596201"/>
              <a:ext cx="1736222" cy="2173725"/>
            </a:xfrm>
            <a:custGeom>
              <a:rect b="b" l="l" r="r" t="t"/>
              <a:pathLst>
                <a:path extrusionOk="0" h="22542" w="18005">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6"/>
            <p:cNvSpPr/>
            <p:nvPr/>
          </p:nvSpPr>
          <p:spPr>
            <a:xfrm>
              <a:off x="5679775" y="1838725"/>
              <a:ext cx="1559175" cy="1990229"/>
            </a:xfrm>
            <a:custGeom>
              <a:rect b="b" l="l" r="r" t="t"/>
              <a:pathLst>
                <a:path extrusionOk="0" h="20622" w="16156">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a:off x="5793070" y="1990791"/>
              <a:ext cx="1332470" cy="1686946"/>
            </a:xfrm>
            <a:custGeom>
              <a:rect b="b" l="l" r="r" t="t"/>
              <a:pathLst>
                <a:path extrusionOk="0" h="17494" w="13818">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6"/>
            <p:cNvSpPr/>
            <p:nvPr/>
          </p:nvSpPr>
          <p:spPr>
            <a:xfrm>
              <a:off x="3874893" y="-2587585"/>
              <a:ext cx="112823" cy="2777088"/>
            </a:xfrm>
            <a:custGeom>
              <a:rect b="b" l="l" r="r" t="t"/>
              <a:pathLst>
                <a:path extrusionOk="0" h="28799" w="117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6"/>
            <p:cNvSpPr/>
            <p:nvPr/>
          </p:nvSpPr>
          <p:spPr>
            <a:xfrm>
              <a:off x="3776920" y="-2709665"/>
              <a:ext cx="307612" cy="308094"/>
            </a:xfrm>
            <a:custGeom>
              <a:rect b="b" l="l" r="r" t="t"/>
              <a:pathLst>
                <a:path extrusionOk="0" h="3195" w="319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6"/>
            <p:cNvSpPr/>
            <p:nvPr/>
          </p:nvSpPr>
          <p:spPr>
            <a:xfrm>
              <a:off x="3931497" y="2767145"/>
              <a:ext cx="814930" cy="550615"/>
            </a:xfrm>
            <a:custGeom>
              <a:rect b="b" l="l" r="r" t="t"/>
              <a:pathLst>
                <a:path extrusionOk="0" h="5710" w="8451">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6"/>
            <p:cNvSpPr/>
            <p:nvPr/>
          </p:nvSpPr>
          <p:spPr>
            <a:xfrm>
              <a:off x="1695584" y="1473061"/>
              <a:ext cx="814833" cy="550519"/>
            </a:xfrm>
            <a:custGeom>
              <a:rect b="b" l="l" r="r" t="t"/>
              <a:pathLst>
                <a:path extrusionOk="0" h="5709" w="845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6"/>
            <p:cNvSpPr/>
            <p:nvPr/>
          </p:nvSpPr>
          <p:spPr>
            <a:xfrm>
              <a:off x="2816096" y="3508109"/>
              <a:ext cx="1786655" cy="1159571"/>
            </a:xfrm>
            <a:custGeom>
              <a:rect b="b" l="l" r="r" t="t"/>
              <a:pathLst>
                <a:path extrusionOk="0" h="12025" w="18528">
                  <a:moveTo>
                    <a:pt x="18527" y="0"/>
                  </a:moveTo>
                  <a:lnTo>
                    <a:pt x="1" y="10778"/>
                  </a:lnTo>
                  <a:lnTo>
                    <a:pt x="1" y="12025"/>
                  </a:lnTo>
                  <a:lnTo>
                    <a:pt x="18527" y="1253"/>
                  </a:lnTo>
                  <a:lnTo>
                    <a:pt x="185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6"/>
            <p:cNvSpPr/>
            <p:nvPr/>
          </p:nvSpPr>
          <p:spPr>
            <a:xfrm>
              <a:off x="-587964" y="2582772"/>
              <a:ext cx="3404172" cy="2084913"/>
            </a:xfrm>
            <a:custGeom>
              <a:rect b="b" l="l" r="r" t="t"/>
              <a:pathLst>
                <a:path extrusionOk="0" h="21621" w="35302">
                  <a:moveTo>
                    <a:pt x="7" y="1"/>
                  </a:moveTo>
                  <a:lnTo>
                    <a:pt x="1" y="1254"/>
                  </a:lnTo>
                  <a:lnTo>
                    <a:pt x="35302" y="21621"/>
                  </a:lnTo>
                  <a:lnTo>
                    <a:pt x="35302" y="20374"/>
                  </a:lnTo>
                  <a:lnTo>
                    <a:pt x="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6"/>
            <p:cNvSpPr/>
            <p:nvPr/>
          </p:nvSpPr>
          <p:spPr>
            <a:xfrm>
              <a:off x="-587386" y="1544130"/>
              <a:ext cx="5190152" cy="3003312"/>
            </a:xfrm>
            <a:custGeom>
              <a:rect b="b" l="l" r="r" t="t"/>
              <a:pathLst>
                <a:path extrusionOk="0" h="31145" w="53823">
                  <a:moveTo>
                    <a:pt x="18527" y="0"/>
                  </a:moveTo>
                  <a:lnTo>
                    <a:pt x="1" y="10772"/>
                  </a:lnTo>
                  <a:lnTo>
                    <a:pt x="35296" y="31145"/>
                  </a:lnTo>
                  <a:lnTo>
                    <a:pt x="53822" y="20367"/>
                  </a:lnTo>
                  <a:lnTo>
                    <a:pt x="185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6"/>
            <p:cNvSpPr/>
            <p:nvPr/>
          </p:nvSpPr>
          <p:spPr>
            <a:xfrm>
              <a:off x="-463088" y="1606519"/>
              <a:ext cx="4976463" cy="2872843"/>
            </a:xfrm>
            <a:custGeom>
              <a:rect b="b" l="l" r="r" t="t"/>
              <a:pathLst>
                <a:path extrusionOk="0" h="29792" w="51607">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6"/>
            <p:cNvSpPr/>
            <p:nvPr/>
          </p:nvSpPr>
          <p:spPr>
            <a:xfrm>
              <a:off x="-68595" y="1834961"/>
              <a:ext cx="4188051" cy="2417597"/>
            </a:xfrm>
            <a:custGeom>
              <a:rect b="b" l="l" r="r" t="t"/>
              <a:pathLst>
                <a:path extrusionOk="0" h="25071" w="43431">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6"/>
            <p:cNvSpPr/>
            <p:nvPr/>
          </p:nvSpPr>
          <p:spPr>
            <a:xfrm>
              <a:off x="198805" y="1701020"/>
              <a:ext cx="2016737" cy="487357"/>
            </a:xfrm>
            <a:custGeom>
              <a:rect b="b" l="l" r="r" t="t"/>
              <a:pathLst>
                <a:path extrusionOk="0" h="5054" w="20914">
                  <a:moveTo>
                    <a:pt x="8747" y="0"/>
                  </a:moveTo>
                  <a:lnTo>
                    <a:pt x="1" y="5053"/>
                  </a:lnTo>
                  <a:lnTo>
                    <a:pt x="20914" y="5053"/>
                  </a:lnTo>
                  <a:lnTo>
                    <a:pt x="12155"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6"/>
            <p:cNvSpPr/>
            <p:nvPr/>
          </p:nvSpPr>
          <p:spPr>
            <a:xfrm>
              <a:off x="-456820" y="2574768"/>
              <a:ext cx="4861422" cy="877899"/>
            </a:xfrm>
            <a:custGeom>
              <a:rect b="b" l="l" r="r" t="t"/>
              <a:pathLst>
                <a:path extrusionOk="0" h="9104" w="50414">
                  <a:moveTo>
                    <a:pt x="1" y="1"/>
                  </a:moveTo>
                  <a:lnTo>
                    <a:pt x="15766" y="9103"/>
                  </a:lnTo>
                  <a:lnTo>
                    <a:pt x="50414" y="9103"/>
                  </a:lnTo>
                  <a:lnTo>
                    <a:pt x="34648"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6"/>
            <p:cNvSpPr/>
            <p:nvPr/>
          </p:nvSpPr>
          <p:spPr>
            <a:xfrm>
              <a:off x="4826460" y="-955227"/>
              <a:ext cx="2744012" cy="487357"/>
            </a:xfrm>
            <a:custGeom>
              <a:rect b="b" l="l" r="r" t="t"/>
              <a:pathLst>
                <a:path extrusionOk="0" h="5054" w="28456">
                  <a:moveTo>
                    <a:pt x="8759" y="0"/>
                  </a:moveTo>
                  <a:lnTo>
                    <a:pt x="1" y="5053"/>
                  </a:lnTo>
                  <a:lnTo>
                    <a:pt x="28455" y="5053"/>
                  </a:lnTo>
                  <a:lnTo>
                    <a:pt x="19697"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6"/>
            <p:cNvSpPr/>
            <p:nvPr/>
          </p:nvSpPr>
          <p:spPr>
            <a:xfrm>
              <a:off x="4897529" y="-82057"/>
              <a:ext cx="4607136" cy="877899"/>
            </a:xfrm>
            <a:custGeom>
              <a:rect b="b" l="l" r="r" t="t"/>
              <a:pathLst>
                <a:path extrusionOk="0" h="9104" w="47777">
                  <a:moveTo>
                    <a:pt x="0" y="0"/>
                  </a:moveTo>
                  <a:lnTo>
                    <a:pt x="15765" y="9103"/>
                  </a:lnTo>
                  <a:lnTo>
                    <a:pt x="45146" y="9103"/>
                  </a:lnTo>
                  <a:lnTo>
                    <a:pt x="47777" y="7577"/>
                  </a:lnTo>
                  <a:lnTo>
                    <a:pt x="34648"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6"/>
            <p:cNvSpPr/>
            <p:nvPr/>
          </p:nvSpPr>
          <p:spPr>
            <a:xfrm>
              <a:off x="2268007" y="-103408"/>
              <a:ext cx="3582278" cy="2753077"/>
            </a:xfrm>
            <a:custGeom>
              <a:rect b="b" l="l" r="r" t="t"/>
              <a:pathLst>
                <a:path extrusionOk="0" h="28550" w="37149">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4786442" y="325068"/>
              <a:ext cx="698635" cy="407802"/>
            </a:xfrm>
            <a:custGeom>
              <a:rect b="b" l="l" r="r" t="t"/>
              <a:pathLst>
                <a:path extrusionOk="0" h="4229" w="7245">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6"/>
            <p:cNvSpPr/>
            <p:nvPr/>
          </p:nvSpPr>
          <p:spPr>
            <a:xfrm>
              <a:off x="7788675" y="1681550"/>
              <a:ext cx="35725" cy="120850"/>
            </a:xfrm>
            <a:custGeom>
              <a:rect b="b" l="l" r="r" t="t"/>
              <a:pathLst>
                <a:path extrusionOk="0" h="4834" w="1429">
                  <a:moveTo>
                    <a:pt x="762" y="0"/>
                  </a:moveTo>
                  <a:lnTo>
                    <a:pt x="1429" y="1048"/>
                  </a:lnTo>
                  <a:lnTo>
                    <a:pt x="762" y="4834"/>
                  </a:lnTo>
                  <a:lnTo>
                    <a:pt x="0" y="2453"/>
                  </a:lnTo>
                  <a:close/>
                </a:path>
              </a:pathLst>
            </a:custGeom>
            <a:solidFill>
              <a:schemeClr val="lt1"/>
            </a:solidFill>
            <a:ln>
              <a:noFill/>
            </a:ln>
          </p:spPr>
        </p:sp>
        <p:grpSp>
          <p:nvGrpSpPr>
            <p:cNvPr id="1774" name="Google Shape;1774;p66"/>
            <p:cNvGrpSpPr/>
            <p:nvPr/>
          </p:nvGrpSpPr>
          <p:grpSpPr>
            <a:xfrm>
              <a:off x="4142325" y="68238"/>
              <a:ext cx="1641200" cy="1382375"/>
              <a:chOff x="8012650" y="-2146075"/>
              <a:chExt cx="1641200" cy="1382375"/>
            </a:xfrm>
          </p:grpSpPr>
          <p:sp>
            <p:nvSpPr>
              <p:cNvPr id="1775" name="Google Shape;1775;p66"/>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6"/>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6"/>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66"/>
            <p:cNvGrpSpPr/>
            <p:nvPr/>
          </p:nvGrpSpPr>
          <p:grpSpPr>
            <a:xfrm>
              <a:off x="4142325" y="58813"/>
              <a:ext cx="1641200" cy="1382375"/>
              <a:chOff x="8012650" y="-2146075"/>
              <a:chExt cx="1641200" cy="1382375"/>
            </a:xfrm>
          </p:grpSpPr>
          <p:sp>
            <p:nvSpPr>
              <p:cNvPr id="1780" name="Google Shape;1780;p66"/>
              <p:cNvSpPr/>
              <p:nvPr/>
            </p:nvSpPr>
            <p:spPr>
              <a:xfrm>
                <a:off x="8012650" y="-2146075"/>
                <a:ext cx="1272772" cy="1226128"/>
              </a:xfrm>
              <a:custGeom>
                <a:rect b="b" l="l" r="r" t="t"/>
                <a:pathLst>
                  <a:path extrusionOk="0" h="31413" w="32608">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6"/>
              <p:cNvSpPr/>
              <p:nvPr/>
            </p:nvSpPr>
            <p:spPr>
              <a:xfrm>
                <a:off x="8719919" y="-1732331"/>
                <a:ext cx="654653" cy="834632"/>
              </a:xfrm>
              <a:custGeom>
                <a:rect b="b" l="l" r="r" t="t"/>
                <a:pathLst>
                  <a:path extrusionOk="0" h="21383" w="16772">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6"/>
              <p:cNvSpPr/>
              <p:nvPr/>
            </p:nvSpPr>
            <p:spPr>
              <a:xfrm>
                <a:off x="8814182" y="-1645288"/>
                <a:ext cx="757855" cy="862657"/>
              </a:xfrm>
              <a:custGeom>
                <a:rect b="b" l="l" r="r" t="t"/>
                <a:pathLst>
                  <a:path extrusionOk="0" h="22101" w="19416">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6"/>
              <p:cNvSpPr/>
              <p:nvPr/>
            </p:nvSpPr>
            <p:spPr>
              <a:xfrm>
                <a:off x="9088191" y="-1484825"/>
                <a:ext cx="565659" cy="721125"/>
              </a:xfrm>
              <a:custGeom>
                <a:rect b="b" l="l" r="r" t="t"/>
                <a:pathLst>
                  <a:path extrusionOk="0" h="18475" w="14492">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53" name="Shape 1153"/>
        <p:cNvGrpSpPr/>
        <p:nvPr/>
      </p:nvGrpSpPr>
      <p:grpSpPr>
        <a:xfrm>
          <a:off x="0" y="0"/>
          <a:ext cx="0" cy="0"/>
          <a:chOff x="0" y="0"/>
          <a:chExt cx="0" cy="0"/>
        </a:xfrm>
      </p:grpSpPr>
      <p:sp>
        <p:nvSpPr>
          <p:cNvPr id="1154" name="Google Shape;1154;p40"/>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Introduction</a:t>
            </a:r>
            <a:endParaRPr>
              <a:solidFill>
                <a:srgbClr val="0088D3"/>
              </a:solidFill>
            </a:endParaRPr>
          </a:p>
        </p:txBody>
      </p:sp>
      <p:cxnSp>
        <p:nvCxnSpPr>
          <p:cNvPr id="1155" name="Google Shape;1155;p40"/>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156" name="Google Shape;1156;p40"/>
          <p:cNvSpPr txBox="1"/>
          <p:nvPr/>
        </p:nvSpPr>
        <p:spPr>
          <a:xfrm>
            <a:off x="281925" y="1409600"/>
            <a:ext cx="8411400" cy="28536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0"/>
              </a:spcBef>
              <a:spcAft>
                <a:spcPts val="0"/>
              </a:spcAft>
              <a:buNone/>
            </a:pPr>
            <a:r>
              <a:rPr lang="en" sz="1700">
                <a:latin typeface="Barlow SemiBold"/>
                <a:ea typeface="Barlow SemiBold"/>
                <a:cs typeface="Barlow SemiBold"/>
                <a:sym typeface="Barlow SemiBold"/>
              </a:rPr>
              <a:t>The rises of SpaceX seems to abridge our distance between us and the Space. More specifically, SpaceX is revolutionary company </a:t>
            </a:r>
            <a:r>
              <a:rPr lang="en" sz="1700">
                <a:latin typeface="Barlow SemiBold"/>
                <a:ea typeface="Barlow SemiBold"/>
                <a:cs typeface="Barlow SemiBold"/>
                <a:sym typeface="Barlow SemiBold"/>
              </a:rPr>
              <a:t>because</a:t>
            </a:r>
            <a:r>
              <a:rPr lang="en" sz="1700">
                <a:latin typeface="Barlow SemiBold"/>
                <a:ea typeface="Barlow SemiBold"/>
                <a:cs typeface="Barlow SemiBold"/>
                <a:sym typeface="Barlow SemiBold"/>
              </a:rPr>
              <a:t> it is offering individual rocket launch (i.e. the Falcon 9) at as low as 62 million dollars, whereas other providers spends to 165 millions to do the same things. The decision of SpaceX to reuse the first stage of the rocket </a:t>
            </a:r>
            <a:r>
              <a:rPr lang="en" sz="1700">
                <a:latin typeface="Barlow SemiBold"/>
                <a:ea typeface="Barlow SemiBold"/>
                <a:cs typeface="Barlow SemiBold"/>
                <a:sym typeface="Barlow SemiBold"/>
              </a:rPr>
              <a:t>launch</a:t>
            </a:r>
            <a:r>
              <a:rPr lang="en" sz="1700">
                <a:latin typeface="Barlow SemiBold"/>
                <a:ea typeface="Barlow SemiBold"/>
                <a:cs typeface="Barlow SemiBold"/>
                <a:sym typeface="Barlow SemiBold"/>
              </a:rPr>
              <a:t> is the main reason for such a dramatic decrease in cost. Additionally, if they repeat such process, their cost is likely to further decrease. Positioning myself as a data scientist in the rivalry company of SpaceX, in this </a:t>
            </a:r>
            <a:r>
              <a:rPr lang="en" sz="1700">
                <a:latin typeface="Barlow SemiBold"/>
                <a:ea typeface="Barlow SemiBold"/>
                <a:cs typeface="Barlow SemiBold"/>
                <a:sym typeface="Barlow SemiBold"/>
              </a:rPr>
              <a:t>project, I will create a machine learning pipeline to predict the landing outcome of the first stage of SpaceX. Thus, identifying the right price to bid against SpaceX for a rocket launch.</a:t>
            </a:r>
            <a:endParaRPr sz="1700">
              <a:latin typeface="Barlow SemiBold"/>
              <a:ea typeface="Barlow SemiBold"/>
              <a:cs typeface="Barlow SemiBold"/>
              <a:sym typeface="Barlow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87" name="Shape 1787"/>
        <p:cNvGrpSpPr/>
        <p:nvPr/>
      </p:nvGrpSpPr>
      <p:grpSpPr>
        <a:xfrm>
          <a:off x="0" y="0"/>
          <a:ext cx="0" cy="0"/>
          <a:chOff x="0" y="0"/>
          <a:chExt cx="0" cy="0"/>
        </a:xfrm>
      </p:grpSpPr>
      <p:sp>
        <p:nvSpPr>
          <p:cNvPr id="1788" name="Google Shape;1788;p67"/>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Algorithm Accuracy</a:t>
            </a:r>
            <a:r>
              <a:rPr lang="en">
                <a:solidFill>
                  <a:srgbClr val="0088D3"/>
                </a:solidFill>
              </a:rPr>
              <a:t> </a:t>
            </a:r>
            <a:endParaRPr>
              <a:solidFill>
                <a:srgbClr val="0088D3"/>
              </a:solidFill>
            </a:endParaRPr>
          </a:p>
        </p:txBody>
      </p:sp>
      <p:cxnSp>
        <p:nvCxnSpPr>
          <p:cNvPr id="1789" name="Google Shape;1789;p67"/>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790" name="Google Shape;1790;p67"/>
          <p:cNvSpPr txBox="1"/>
          <p:nvPr/>
        </p:nvSpPr>
        <p:spPr>
          <a:xfrm>
            <a:off x="486150" y="1208213"/>
            <a:ext cx="8171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Barlow Medium"/>
                <a:ea typeface="Barlow Medium"/>
                <a:cs typeface="Barlow Medium"/>
                <a:sym typeface="Barlow Medium"/>
              </a:rPr>
              <a:t>As we can see from the output from the code below, we could identity the best algorithm for this project to be the</a:t>
            </a:r>
            <a:r>
              <a:rPr lang="en" sz="1800">
                <a:latin typeface="Barlow Medium"/>
                <a:ea typeface="Barlow Medium"/>
                <a:cs typeface="Barlow Medium"/>
                <a:sym typeface="Barlow Medium"/>
              </a:rPr>
              <a:t> </a:t>
            </a:r>
            <a:r>
              <a:rPr b="1" lang="en" sz="1800">
                <a:latin typeface="Barlow"/>
                <a:ea typeface="Barlow"/>
                <a:cs typeface="Barlow"/>
                <a:sym typeface="Barlow"/>
              </a:rPr>
              <a:t>Tree Algorithm</a:t>
            </a:r>
            <a:r>
              <a:rPr lang="en" sz="1600">
                <a:latin typeface="Barlow Medium"/>
                <a:ea typeface="Barlow Medium"/>
                <a:cs typeface="Barlow Medium"/>
                <a:sym typeface="Barlow Medium"/>
              </a:rPr>
              <a:t> due to its highest classification accuracy.</a:t>
            </a:r>
            <a:endParaRPr sz="1600">
              <a:latin typeface="Barlow Medium"/>
              <a:ea typeface="Barlow Medium"/>
              <a:cs typeface="Barlow Medium"/>
              <a:sym typeface="Barlow Medium"/>
            </a:endParaRPr>
          </a:p>
        </p:txBody>
      </p:sp>
      <p:pic>
        <p:nvPicPr>
          <p:cNvPr id="1791" name="Google Shape;1791;p67"/>
          <p:cNvPicPr preferRelativeResize="0"/>
          <p:nvPr/>
        </p:nvPicPr>
        <p:blipFill>
          <a:blip r:embed="rId3">
            <a:alphaModFix/>
          </a:blip>
          <a:stretch>
            <a:fillRect/>
          </a:stretch>
        </p:blipFill>
        <p:spPr>
          <a:xfrm>
            <a:off x="152400" y="2193875"/>
            <a:ext cx="8839199" cy="199448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95" name="Shape 1795"/>
        <p:cNvGrpSpPr/>
        <p:nvPr/>
      </p:nvGrpSpPr>
      <p:grpSpPr>
        <a:xfrm>
          <a:off x="0" y="0"/>
          <a:ext cx="0" cy="0"/>
          <a:chOff x="0" y="0"/>
          <a:chExt cx="0" cy="0"/>
        </a:xfrm>
      </p:grpSpPr>
      <p:sp>
        <p:nvSpPr>
          <p:cNvPr id="1796" name="Google Shape;1796;p68"/>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a:t>
            </a:r>
            <a:r>
              <a:rPr lang="en">
                <a:solidFill>
                  <a:srgbClr val="0088D3"/>
                </a:solidFill>
              </a:rPr>
              <a:t> - </a:t>
            </a:r>
            <a:r>
              <a:rPr lang="en">
                <a:solidFill>
                  <a:srgbClr val="0088D3"/>
                </a:solidFill>
              </a:rPr>
              <a:t>Confusion Matrix</a:t>
            </a:r>
            <a:endParaRPr>
              <a:solidFill>
                <a:srgbClr val="0088D3"/>
              </a:solidFill>
            </a:endParaRPr>
          </a:p>
        </p:txBody>
      </p:sp>
      <p:cxnSp>
        <p:nvCxnSpPr>
          <p:cNvPr id="1797" name="Google Shape;1797;p68"/>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798" name="Google Shape;1798;p68"/>
          <p:cNvSpPr txBox="1"/>
          <p:nvPr/>
        </p:nvSpPr>
        <p:spPr>
          <a:xfrm>
            <a:off x="4689425" y="1604350"/>
            <a:ext cx="3929400" cy="2277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600">
                <a:latin typeface="Barlow Medium"/>
                <a:ea typeface="Barlow Medium"/>
                <a:cs typeface="Barlow Medium"/>
                <a:sym typeface="Barlow Medium"/>
              </a:rPr>
              <a:t>The confusion matrix for the decision the classifier shows that the classifier can distinguish </a:t>
            </a:r>
            <a:r>
              <a:rPr lang="en" sz="1600">
                <a:latin typeface="Barlow Medium"/>
                <a:ea typeface="Barlow Medium"/>
                <a:cs typeface="Barlow Medium"/>
                <a:sym typeface="Barlow Medium"/>
              </a:rPr>
              <a:t>between</a:t>
            </a:r>
            <a:r>
              <a:rPr lang="en" sz="1600">
                <a:latin typeface="Barlow Medium"/>
                <a:ea typeface="Barlow Medium"/>
                <a:cs typeface="Barlow Medium"/>
                <a:sym typeface="Barlow Medium"/>
              </a:rPr>
              <a:t> the different classes. The major problem is the false positives. That is unsuccessful landing marked as </a:t>
            </a:r>
            <a:r>
              <a:rPr lang="en" sz="1600">
                <a:latin typeface="Barlow Medium"/>
                <a:ea typeface="Barlow Medium"/>
                <a:cs typeface="Barlow Medium"/>
                <a:sym typeface="Barlow Medium"/>
              </a:rPr>
              <a:t>successful</a:t>
            </a:r>
            <a:r>
              <a:rPr lang="en" sz="1600">
                <a:latin typeface="Barlow Medium"/>
                <a:ea typeface="Barlow Medium"/>
                <a:cs typeface="Barlow Medium"/>
                <a:sym typeface="Barlow Medium"/>
              </a:rPr>
              <a:t> landing</a:t>
            </a:r>
            <a:endParaRPr sz="1600">
              <a:latin typeface="Barlow Medium"/>
              <a:ea typeface="Barlow Medium"/>
              <a:cs typeface="Barlow Medium"/>
              <a:sym typeface="Barlow Medium"/>
            </a:endParaRPr>
          </a:p>
        </p:txBody>
      </p:sp>
      <p:pic>
        <p:nvPicPr>
          <p:cNvPr id="1799" name="Google Shape;1799;p68"/>
          <p:cNvPicPr preferRelativeResize="0"/>
          <p:nvPr/>
        </p:nvPicPr>
        <p:blipFill>
          <a:blip r:embed="rId3">
            <a:alphaModFix/>
          </a:blip>
          <a:stretch>
            <a:fillRect/>
          </a:stretch>
        </p:blipFill>
        <p:spPr>
          <a:xfrm>
            <a:off x="152400" y="1243600"/>
            <a:ext cx="4384624" cy="299940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
        <p:nvSpPr>
          <p:cNvPr id="1804" name="Google Shape;1804;p69"/>
          <p:cNvSpPr txBox="1"/>
          <p:nvPr>
            <p:ph type="title"/>
          </p:nvPr>
        </p:nvSpPr>
        <p:spPr>
          <a:xfrm>
            <a:off x="4147675" y="2529125"/>
            <a:ext cx="48105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805" name="Google Shape;1805;p69"/>
          <p:cNvSpPr txBox="1"/>
          <p:nvPr>
            <p:ph idx="2" type="title"/>
          </p:nvPr>
        </p:nvSpPr>
        <p:spPr>
          <a:xfrm>
            <a:off x="5577925" y="1331263"/>
            <a:ext cx="1839600" cy="11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1806" name="Google Shape;1806;p69"/>
          <p:cNvGrpSpPr/>
          <p:nvPr/>
        </p:nvGrpSpPr>
        <p:grpSpPr>
          <a:xfrm>
            <a:off x="361596" y="1559572"/>
            <a:ext cx="4192503" cy="2204922"/>
            <a:chOff x="367875" y="254546"/>
            <a:chExt cx="8787473" cy="4621508"/>
          </a:xfrm>
        </p:grpSpPr>
        <p:sp>
          <p:nvSpPr>
            <p:cNvPr id="1807" name="Google Shape;1807;p69"/>
            <p:cNvSpPr/>
            <p:nvPr/>
          </p:nvSpPr>
          <p:spPr>
            <a:xfrm rot="537699">
              <a:off x="603468" y="1226840"/>
              <a:ext cx="175583" cy="151699"/>
            </a:xfrm>
            <a:custGeom>
              <a:rect b="b" l="l" r="r" t="t"/>
              <a:pathLst>
                <a:path extrusionOk="0" h="2572" w="2977">
                  <a:moveTo>
                    <a:pt x="2977" y="0"/>
                  </a:moveTo>
                  <a:lnTo>
                    <a:pt x="2667" y="1619"/>
                  </a:lnTo>
                  <a:lnTo>
                    <a:pt x="0" y="2572"/>
                  </a:lnTo>
                  <a:lnTo>
                    <a:pt x="214" y="976"/>
                  </a:lnTo>
                  <a:close/>
                </a:path>
              </a:pathLst>
            </a:custGeom>
            <a:solidFill>
              <a:schemeClr val="lt1"/>
            </a:solidFill>
            <a:ln>
              <a:noFill/>
            </a:ln>
          </p:spPr>
        </p:sp>
        <p:sp>
          <p:nvSpPr>
            <p:cNvPr id="1808" name="Google Shape;1808;p69"/>
            <p:cNvSpPr/>
            <p:nvPr/>
          </p:nvSpPr>
          <p:spPr>
            <a:xfrm flipH="1" rot="3446853">
              <a:off x="1230442" y="3066209"/>
              <a:ext cx="83905" cy="217036"/>
            </a:xfrm>
            <a:custGeom>
              <a:rect b="b" l="l" r="r" t="t"/>
              <a:pathLst>
                <a:path extrusionOk="0" h="688" w="266">
                  <a:moveTo>
                    <a:pt x="266" y="1"/>
                  </a:moveTo>
                  <a:lnTo>
                    <a:pt x="1" y="158"/>
                  </a:lnTo>
                  <a:lnTo>
                    <a:pt x="1" y="688"/>
                  </a:lnTo>
                  <a:lnTo>
                    <a:pt x="266" y="541"/>
                  </a:lnTo>
                  <a:lnTo>
                    <a:pt x="266" y="1"/>
                  </a:lnTo>
                  <a:close/>
                </a:path>
              </a:pathLst>
            </a:custGeom>
            <a:solidFill>
              <a:srgbClr val="9498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flipH="1" rot="4761902">
              <a:off x="1673491" y="986318"/>
              <a:ext cx="693654" cy="1358655"/>
            </a:xfrm>
            <a:custGeom>
              <a:rect b="b" l="l" r="r" t="t"/>
              <a:pathLst>
                <a:path extrusionOk="0" h="4307" w="2199">
                  <a:moveTo>
                    <a:pt x="2199" y="11"/>
                  </a:moveTo>
                  <a:lnTo>
                    <a:pt x="2199" y="13"/>
                  </a:lnTo>
                  <a:lnTo>
                    <a:pt x="2199" y="13"/>
                  </a:lnTo>
                  <a:cubicBezTo>
                    <a:pt x="2199" y="12"/>
                    <a:pt x="2199" y="11"/>
                    <a:pt x="2199" y="11"/>
                  </a:cubicBezTo>
                  <a:close/>
                  <a:moveTo>
                    <a:pt x="20" y="1"/>
                  </a:moveTo>
                  <a:lnTo>
                    <a:pt x="0" y="3671"/>
                  </a:lnTo>
                  <a:cubicBezTo>
                    <a:pt x="0" y="3838"/>
                    <a:pt x="98" y="4005"/>
                    <a:pt x="324" y="4123"/>
                  </a:cubicBezTo>
                  <a:cubicBezTo>
                    <a:pt x="540" y="4245"/>
                    <a:pt x="820" y="4307"/>
                    <a:pt x="1098" y="4307"/>
                  </a:cubicBezTo>
                  <a:cubicBezTo>
                    <a:pt x="1377" y="4307"/>
                    <a:pt x="1654" y="4245"/>
                    <a:pt x="1865" y="4123"/>
                  </a:cubicBezTo>
                  <a:cubicBezTo>
                    <a:pt x="2071" y="4005"/>
                    <a:pt x="2189" y="3838"/>
                    <a:pt x="2189" y="3681"/>
                  </a:cubicBezTo>
                  <a:lnTo>
                    <a:pt x="2199" y="13"/>
                  </a:lnTo>
                  <a:lnTo>
                    <a:pt x="2199" y="13"/>
                  </a:lnTo>
                  <a:cubicBezTo>
                    <a:pt x="2198" y="179"/>
                    <a:pt x="2090" y="345"/>
                    <a:pt x="1885" y="452"/>
                  </a:cubicBezTo>
                  <a:cubicBezTo>
                    <a:pt x="1669" y="575"/>
                    <a:pt x="1389" y="636"/>
                    <a:pt x="1109" y="636"/>
                  </a:cubicBezTo>
                  <a:cubicBezTo>
                    <a:pt x="830" y="636"/>
                    <a:pt x="550" y="575"/>
                    <a:pt x="334" y="452"/>
                  </a:cubicBezTo>
                  <a:cubicBezTo>
                    <a:pt x="128" y="334"/>
                    <a:pt x="20" y="158"/>
                    <a:pt x="20" y="1"/>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flipH="1" rot="4761902">
              <a:off x="1819979" y="1020735"/>
              <a:ext cx="195573" cy="1180425"/>
            </a:xfrm>
            <a:custGeom>
              <a:rect b="b" l="l" r="r" t="t"/>
              <a:pathLst>
                <a:path extrusionOk="0" h="3742" w="620">
                  <a:moveTo>
                    <a:pt x="619" y="0"/>
                  </a:moveTo>
                  <a:lnTo>
                    <a:pt x="619" y="0"/>
                  </a:lnTo>
                  <a:cubicBezTo>
                    <a:pt x="463" y="49"/>
                    <a:pt x="293" y="71"/>
                    <a:pt x="115" y="71"/>
                  </a:cubicBezTo>
                  <a:cubicBezTo>
                    <a:pt x="81" y="71"/>
                    <a:pt x="46" y="70"/>
                    <a:pt x="11" y="69"/>
                  </a:cubicBezTo>
                  <a:lnTo>
                    <a:pt x="1" y="3739"/>
                  </a:lnTo>
                  <a:cubicBezTo>
                    <a:pt x="34" y="3741"/>
                    <a:pt x="66" y="3741"/>
                    <a:pt x="99" y="3741"/>
                  </a:cubicBezTo>
                  <a:cubicBezTo>
                    <a:pt x="274" y="3741"/>
                    <a:pt x="451" y="3718"/>
                    <a:pt x="600" y="3660"/>
                  </a:cubicBezTo>
                  <a:lnTo>
                    <a:pt x="619" y="0"/>
                  </a:ln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flipH="1" rot="4761902">
              <a:off x="1866719" y="1193724"/>
              <a:ext cx="176647" cy="1192096"/>
            </a:xfrm>
            <a:custGeom>
              <a:rect b="b" l="l" r="r" t="t"/>
              <a:pathLst>
                <a:path extrusionOk="0" h="3779" w="560">
                  <a:moveTo>
                    <a:pt x="10" y="1"/>
                  </a:moveTo>
                  <a:lnTo>
                    <a:pt x="0" y="3671"/>
                  </a:lnTo>
                  <a:cubicBezTo>
                    <a:pt x="167" y="3730"/>
                    <a:pt x="354" y="3769"/>
                    <a:pt x="550" y="3779"/>
                  </a:cubicBezTo>
                  <a:lnTo>
                    <a:pt x="560" y="109"/>
                  </a:lnTo>
                  <a:cubicBezTo>
                    <a:pt x="363" y="99"/>
                    <a:pt x="167" y="59"/>
                    <a:pt x="10" y="1"/>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flipH="1" rot="4761902">
              <a:off x="2006320" y="1268237"/>
              <a:ext cx="155197" cy="1325217"/>
            </a:xfrm>
            <a:custGeom>
              <a:rect b="b" l="l" r="r" t="t"/>
              <a:pathLst>
                <a:path extrusionOk="0" h="4201" w="492">
                  <a:moveTo>
                    <a:pt x="10" y="1"/>
                  </a:moveTo>
                  <a:lnTo>
                    <a:pt x="1" y="3671"/>
                  </a:lnTo>
                  <a:cubicBezTo>
                    <a:pt x="1" y="3848"/>
                    <a:pt x="99" y="4005"/>
                    <a:pt x="324" y="4122"/>
                  </a:cubicBezTo>
                  <a:cubicBezTo>
                    <a:pt x="364" y="4152"/>
                    <a:pt x="432" y="4171"/>
                    <a:pt x="481" y="4201"/>
                  </a:cubicBezTo>
                  <a:lnTo>
                    <a:pt x="491" y="531"/>
                  </a:lnTo>
                  <a:cubicBezTo>
                    <a:pt x="442" y="511"/>
                    <a:pt x="383" y="481"/>
                    <a:pt x="334" y="452"/>
                  </a:cubicBezTo>
                  <a:cubicBezTo>
                    <a:pt x="128" y="334"/>
                    <a:pt x="10" y="158"/>
                    <a:pt x="10" y="1"/>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flipH="1" rot="4761902">
              <a:off x="2305212" y="1342159"/>
              <a:ext cx="758635" cy="400625"/>
            </a:xfrm>
            <a:custGeom>
              <a:rect b="b" l="l" r="r" t="t"/>
              <a:pathLst>
                <a:path extrusionOk="0" h="1270" w="2405">
                  <a:moveTo>
                    <a:pt x="1206" y="1"/>
                  </a:moveTo>
                  <a:cubicBezTo>
                    <a:pt x="928" y="1"/>
                    <a:pt x="648" y="64"/>
                    <a:pt x="432" y="192"/>
                  </a:cubicBezTo>
                  <a:cubicBezTo>
                    <a:pt x="0" y="437"/>
                    <a:pt x="0" y="840"/>
                    <a:pt x="432" y="1085"/>
                  </a:cubicBezTo>
                  <a:cubicBezTo>
                    <a:pt x="648" y="1208"/>
                    <a:pt x="928" y="1269"/>
                    <a:pt x="1206" y="1269"/>
                  </a:cubicBezTo>
                  <a:cubicBezTo>
                    <a:pt x="1485" y="1269"/>
                    <a:pt x="1762" y="1208"/>
                    <a:pt x="1973" y="1085"/>
                  </a:cubicBezTo>
                  <a:cubicBezTo>
                    <a:pt x="2405" y="840"/>
                    <a:pt x="2405" y="437"/>
                    <a:pt x="1973" y="192"/>
                  </a:cubicBezTo>
                  <a:cubicBezTo>
                    <a:pt x="1762" y="64"/>
                    <a:pt x="1485" y="1"/>
                    <a:pt x="1206" y="1"/>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flipH="1" rot="4761902">
              <a:off x="1405374" y="1297696"/>
              <a:ext cx="997109" cy="776645"/>
            </a:xfrm>
            <a:custGeom>
              <a:rect b="b" l="l" r="r" t="t"/>
              <a:pathLst>
                <a:path extrusionOk="0" h="2462" w="3161">
                  <a:moveTo>
                    <a:pt x="491" y="1"/>
                  </a:moveTo>
                  <a:lnTo>
                    <a:pt x="1" y="1542"/>
                  </a:lnTo>
                  <a:cubicBezTo>
                    <a:pt x="1" y="1777"/>
                    <a:pt x="158" y="2013"/>
                    <a:pt x="472" y="2189"/>
                  </a:cubicBezTo>
                  <a:cubicBezTo>
                    <a:pt x="781" y="2371"/>
                    <a:pt x="1186" y="2462"/>
                    <a:pt x="1589" y="2462"/>
                  </a:cubicBezTo>
                  <a:cubicBezTo>
                    <a:pt x="1993" y="2462"/>
                    <a:pt x="2395" y="2371"/>
                    <a:pt x="2699" y="2189"/>
                  </a:cubicBezTo>
                  <a:cubicBezTo>
                    <a:pt x="3004" y="2023"/>
                    <a:pt x="3161" y="1787"/>
                    <a:pt x="3161" y="1552"/>
                  </a:cubicBezTo>
                  <a:lnTo>
                    <a:pt x="2690" y="11"/>
                  </a:lnTo>
                  <a:cubicBezTo>
                    <a:pt x="2690" y="168"/>
                    <a:pt x="2582" y="344"/>
                    <a:pt x="2356" y="452"/>
                  </a:cubicBezTo>
                  <a:cubicBezTo>
                    <a:pt x="2140" y="575"/>
                    <a:pt x="1860" y="636"/>
                    <a:pt x="1582" y="636"/>
                  </a:cubicBezTo>
                  <a:cubicBezTo>
                    <a:pt x="1303" y="636"/>
                    <a:pt x="1026" y="575"/>
                    <a:pt x="815" y="452"/>
                  </a:cubicBezTo>
                  <a:cubicBezTo>
                    <a:pt x="599" y="325"/>
                    <a:pt x="491" y="158"/>
                    <a:pt x="4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flipH="1" rot="4761902">
              <a:off x="1672939" y="1301989"/>
              <a:ext cx="276011" cy="601253"/>
            </a:xfrm>
            <a:custGeom>
              <a:rect b="b" l="l" r="r" t="t"/>
              <a:pathLst>
                <a:path extrusionOk="0" h="1906" w="875">
                  <a:moveTo>
                    <a:pt x="658" y="0"/>
                  </a:moveTo>
                  <a:cubicBezTo>
                    <a:pt x="495" y="52"/>
                    <a:pt x="318" y="81"/>
                    <a:pt x="125" y="81"/>
                  </a:cubicBezTo>
                  <a:cubicBezTo>
                    <a:pt x="97" y="81"/>
                    <a:pt x="69" y="80"/>
                    <a:pt x="40" y="79"/>
                  </a:cubicBezTo>
                  <a:lnTo>
                    <a:pt x="1" y="1904"/>
                  </a:lnTo>
                  <a:cubicBezTo>
                    <a:pt x="30" y="1905"/>
                    <a:pt x="60" y="1906"/>
                    <a:pt x="90" y="1906"/>
                  </a:cubicBezTo>
                  <a:cubicBezTo>
                    <a:pt x="356" y="1906"/>
                    <a:pt x="627" y="1867"/>
                    <a:pt x="874" y="1796"/>
                  </a:cubicBezTo>
                  <a:lnTo>
                    <a:pt x="658" y="0"/>
                  </a:ln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flipH="1" rot="4761902">
              <a:off x="1729265" y="1545229"/>
              <a:ext cx="260239" cy="610086"/>
            </a:xfrm>
            <a:custGeom>
              <a:rect b="b" l="l" r="r" t="t"/>
              <a:pathLst>
                <a:path extrusionOk="0" h="1934" w="825">
                  <a:moveTo>
                    <a:pt x="285" y="1"/>
                  </a:moveTo>
                  <a:lnTo>
                    <a:pt x="0" y="1777"/>
                  </a:lnTo>
                  <a:cubicBezTo>
                    <a:pt x="236" y="1875"/>
                    <a:pt x="511" y="1924"/>
                    <a:pt x="795" y="1934"/>
                  </a:cubicBezTo>
                  <a:lnTo>
                    <a:pt x="825" y="109"/>
                  </a:lnTo>
                  <a:cubicBezTo>
                    <a:pt x="628" y="99"/>
                    <a:pt x="432" y="60"/>
                    <a:pt x="285" y="1"/>
                  </a:cubicBezTo>
                  <a:close/>
                </a:path>
              </a:pathLst>
            </a:custGeom>
            <a:solidFill>
              <a:srgbClr val="B8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flipH="1" rot="4761902">
              <a:off x="1848684" y="1659523"/>
              <a:ext cx="306924" cy="727750"/>
            </a:xfrm>
            <a:custGeom>
              <a:rect b="b" l="l" r="r" t="t"/>
              <a:pathLst>
                <a:path extrusionOk="0" h="2307" w="973">
                  <a:moveTo>
                    <a:pt x="491" y="1"/>
                  </a:moveTo>
                  <a:lnTo>
                    <a:pt x="1" y="1542"/>
                  </a:lnTo>
                  <a:cubicBezTo>
                    <a:pt x="1" y="1777"/>
                    <a:pt x="167" y="2013"/>
                    <a:pt x="472" y="2199"/>
                  </a:cubicBezTo>
                  <a:cubicBezTo>
                    <a:pt x="540" y="2248"/>
                    <a:pt x="619" y="2268"/>
                    <a:pt x="688" y="2307"/>
                  </a:cubicBezTo>
                  <a:lnTo>
                    <a:pt x="972" y="531"/>
                  </a:lnTo>
                  <a:cubicBezTo>
                    <a:pt x="923" y="501"/>
                    <a:pt x="864" y="482"/>
                    <a:pt x="815" y="452"/>
                  </a:cubicBezTo>
                  <a:cubicBezTo>
                    <a:pt x="609" y="334"/>
                    <a:pt x="491" y="158"/>
                    <a:pt x="491" y="1"/>
                  </a:cubicBezTo>
                  <a:close/>
                </a:path>
              </a:pathLst>
            </a:custGeom>
            <a:solidFill>
              <a:srgbClr val="B8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flipH="1" rot="4761902">
              <a:off x="1917695" y="1416224"/>
              <a:ext cx="758635" cy="398101"/>
            </a:xfrm>
            <a:custGeom>
              <a:rect b="b" l="l" r="r" t="t"/>
              <a:pathLst>
                <a:path extrusionOk="0" h="1262" w="2405">
                  <a:moveTo>
                    <a:pt x="1206" y="0"/>
                  </a:moveTo>
                  <a:cubicBezTo>
                    <a:pt x="928" y="0"/>
                    <a:pt x="648" y="62"/>
                    <a:pt x="432" y="184"/>
                  </a:cubicBezTo>
                  <a:cubicBezTo>
                    <a:pt x="0" y="430"/>
                    <a:pt x="0" y="832"/>
                    <a:pt x="432" y="1077"/>
                  </a:cubicBezTo>
                  <a:cubicBezTo>
                    <a:pt x="648" y="1200"/>
                    <a:pt x="928" y="1261"/>
                    <a:pt x="1206" y="1261"/>
                  </a:cubicBezTo>
                  <a:cubicBezTo>
                    <a:pt x="1485" y="1261"/>
                    <a:pt x="1762" y="1200"/>
                    <a:pt x="1973" y="1077"/>
                  </a:cubicBezTo>
                  <a:cubicBezTo>
                    <a:pt x="2405" y="832"/>
                    <a:pt x="2405" y="430"/>
                    <a:pt x="1973" y="184"/>
                  </a:cubicBezTo>
                  <a:cubicBezTo>
                    <a:pt x="1762" y="62"/>
                    <a:pt x="1485" y="0"/>
                    <a:pt x="1206" y="0"/>
                  </a:cubicBezTo>
                  <a:close/>
                </a:path>
              </a:pathLst>
            </a:custGeom>
            <a:solidFill>
              <a:srgbClr val="B8BE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flipH="1" rot="4761902">
              <a:off x="2455345" y="839430"/>
              <a:ext cx="693654" cy="1358655"/>
            </a:xfrm>
            <a:custGeom>
              <a:rect b="b" l="l" r="r" t="t"/>
              <a:pathLst>
                <a:path extrusionOk="0" h="4307" w="2199">
                  <a:moveTo>
                    <a:pt x="2199" y="11"/>
                  </a:moveTo>
                  <a:lnTo>
                    <a:pt x="2199" y="12"/>
                  </a:lnTo>
                  <a:lnTo>
                    <a:pt x="2199" y="12"/>
                  </a:lnTo>
                  <a:cubicBezTo>
                    <a:pt x="2199" y="12"/>
                    <a:pt x="2199" y="11"/>
                    <a:pt x="2199" y="11"/>
                  </a:cubicBezTo>
                  <a:close/>
                  <a:moveTo>
                    <a:pt x="20" y="1"/>
                  </a:moveTo>
                  <a:lnTo>
                    <a:pt x="0" y="3661"/>
                  </a:lnTo>
                  <a:cubicBezTo>
                    <a:pt x="0" y="3838"/>
                    <a:pt x="98" y="3995"/>
                    <a:pt x="324" y="4122"/>
                  </a:cubicBezTo>
                  <a:cubicBezTo>
                    <a:pt x="540" y="4245"/>
                    <a:pt x="820" y="4306"/>
                    <a:pt x="1098" y="4306"/>
                  </a:cubicBezTo>
                  <a:cubicBezTo>
                    <a:pt x="1377" y="4306"/>
                    <a:pt x="1654" y="4245"/>
                    <a:pt x="1865" y="4122"/>
                  </a:cubicBezTo>
                  <a:cubicBezTo>
                    <a:pt x="2071" y="3995"/>
                    <a:pt x="2189" y="3838"/>
                    <a:pt x="2189" y="3681"/>
                  </a:cubicBezTo>
                  <a:lnTo>
                    <a:pt x="2199" y="12"/>
                  </a:lnTo>
                  <a:lnTo>
                    <a:pt x="2199" y="12"/>
                  </a:lnTo>
                  <a:cubicBezTo>
                    <a:pt x="2198" y="169"/>
                    <a:pt x="2090" y="325"/>
                    <a:pt x="1885" y="452"/>
                  </a:cubicBezTo>
                  <a:cubicBezTo>
                    <a:pt x="1669" y="575"/>
                    <a:pt x="1389" y="636"/>
                    <a:pt x="1109" y="636"/>
                  </a:cubicBezTo>
                  <a:cubicBezTo>
                    <a:pt x="830" y="636"/>
                    <a:pt x="550" y="575"/>
                    <a:pt x="334" y="452"/>
                  </a:cubicBezTo>
                  <a:cubicBezTo>
                    <a:pt x="128" y="325"/>
                    <a:pt x="20" y="158"/>
                    <a:pt x="20" y="1"/>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flipH="1" rot="4761902">
              <a:off x="2604313" y="872751"/>
              <a:ext cx="195573" cy="1181686"/>
            </a:xfrm>
            <a:custGeom>
              <a:rect b="b" l="l" r="r" t="t"/>
              <a:pathLst>
                <a:path extrusionOk="0" h="3746" w="620">
                  <a:moveTo>
                    <a:pt x="619" y="0"/>
                  </a:moveTo>
                  <a:lnTo>
                    <a:pt x="619" y="0"/>
                  </a:lnTo>
                  <a:cubicBezTo>
                    <a:pt x="456" y="51"/>
                    <a:pt x="279" y="80"/>
                    <a:pt x="93" y="80"/>
                  </a:cubicBezTo>
                  <a:cubicBezTo>
                    <a:pt x="65" y="80"/>
                    <a:pt x="38" y="80"/>
                    <a:pt x="11" y="79"/>
                  </a:cubicBezTo>
                  <a:lnTo>
                    <a:pt x="1" y="3739"/>
                  </a:lnTo>
                  <a:cubicBezTo>
                    <a:pt x="44" y="3743"/>
                    <a:pt x="87" y="3745"/>
                    <a:pt x="131" y="3745"/>
                  </a:cubicBezTo>
                  <a:cubicBezTo>
                    <a:pt x="295" y="3745"/>
                    <a:pt x="460" y="3717"/>
                    <a:pt x="600" y="3670"/>
                  </a:cubicBezTo>
                  <a:lnTo>
                    <a:pt x="619" y="0"/>
                  </a:lnTo>
                  <a:close/>
                </a:path>
              </a:pathLst>
            </a:custGeom>
            <a:solidFill>
              <a:srgbClr val="E8EE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flipH="1" rot="4761902">
              <a:off x="2654618" y="1045542"/>
              <a:ext cx="176647" cy="1192412"/>
            </a:xfrm>
            <a:custGeom>
              <a:rect b="b" l="l" r="r" t="t"/>
              <a:pathLst>
                <a:path extrusionOk="0" h="3780" w="560">
                  <a:moveTo>
                    <a:pt x="10" y="1"/>
                  </a:moveTo>
                  <a:lnTo>
                    <a:pt x="0" y="3671"/>
                  </a:lnTo>
                  <a:cubicBezTo>
                    <a:pt x="167" y="3730"/>
                    <a:pt x="354" y="3769"/>
                    <a:pt x="550" y="3779"/>
                  </a:cubicBezTo>
                  <a:lnTo>
                    <a:pt x="560" y="119"/>
                  </a:lnTo>
                  <a:cubicBezTo>
                    <a:pt x="363" y="119"/>
                    <a:pt x="167" y="79"/>
                    <a:pt x="10" y="1"/>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flipH="1" rot="4761902">
              <a:off x="2792670" y="1121924"/>
              <a:ext cx="155197" cy="1322378"/>
            </a:xfrm>
            <a:custGeom>
              <a:rect b="b" l="l" r="r" t="t"/>
              <a:pathLst>
                <a:path extrusionOk="0" h="4192" w="492">
                  <a:moveTo>
                    <a:pt x="10" y="1"/>
                  </a:moveTo>
                  <a:lnTo>
                    <a:pt x="1" y="3661"/>
                  </a:lnTo>
                  <a:cubicBezTo>
                    <a:pt x="1" y="3838"/>
                    <a:pt x="99" y="3995"/>
                    <a:pt x="324" y="4122"/>
                  </a:cubicBezTo>
                  <a:cubicBezTo>
                    <a:pt x="364" y="4142"/>
                    <a:pt x="432" y="4172"/>
                    <a:pt x="481" y="4191"/>
                  </a:cubicBezTo>
                  <a:lnTo>
                    <a:pt x="491" y="521"/>
                  </a:lnTo>
                  <a:cubicBezTo>
                    <a:pt x="442" y="501"/>
                    <a:pt x="383" y="472"/>
                    <a:pt x="334" y="452"/>
                  </a:cubicBezTo>
                  <a:cubicBezTo>
                    <a:pt x="128" y="325"/>
                    <a:pt x="10" y="158"/>
                    <a:pt x="10" y="1"/>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flipH="1" rot="4761902">
              <a:off x="3090476" y="1194315"/>
              <a:ext cx="758635" cy="401256"/>
            </a:xfrm>
            <a:custGeom>
              <a:rect b="b" l="l" r="r" t="t"/>
              <a:pathLst>
                <a:path extrusionOk="0" h="1272" w="2405">
                  <a:moveTo>
                    <a:pt x="1206" y="0"/>
                  </a:moveTo>
                  <a:cubicBezTo>
                    <a:pt x="928" y="0"/>
                    <a:pt x="648" y="62"/>
                    <a:pt x="432" y="184"/>
                  </a:cubicBezTo>
                  <a:cubicBezTo>
                    <a:pt x="0" y="430"/>
                    <a:pt x="0" y="842"/>
                    <a:pt x="432" y="1087"/>
                  </a:cubicBezTo>
                  <a:cubicBezTo>
                    <a:pt x="648" y="1210"/>
                    <a:pt x="928" y="1271"/>
                    <a:pt x="1206" y="1271"/>
                  </a:cubicBezTo>
                  <a:cubicBezTo>
                    <a:pt x="1485" y="1271"/>
                    <a:pt x="1762" y="1210"/>
                    <a:pt x="1973" y="1087"/>
                  </a:cubicBezTo>
                  <a:cubicBezTo>
                    <a:pt x="2405" y="842"/>
                    <a:pt x="2405" y="430"/>
                    <a:pt x="1973" y="184"/>
                  </a:cubicBezTo>
                  <a:cubicBezTo>
                    <a:pt x="1762" y="62"/>
                    <a:pt x="1485" y="0"/>
                    <a:pt x="1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flipH="1" rot="4761902">
              <a:off x="3620531" y="620683"/>
              <a:ext cx="693654" cy="1358340"/>
            </a:xfrm>
            <a:custGeom>
              <a:rect b="b" l="l" r="r" t="t"/>
              <a:pathLst>
                <a:path extrusionOk="0" h="4306" w="2199">
                  <a:moveTo>
                    <a:pt x="2199" y="10"/>
                  </a:moveTo>
                  <a:lnTo>
                    <a:pt x="2199" y="12"/>
                  </a:lnTo>
                  <a:lnTo>
                    <a:pt x="2199" y="12"/>
                  </a:lnTo>
                  <a:cubicBezTo>
                    <a:pt x="2199" y="11"/>
                    <a:pt x="2199" y="11"/>
                    <a:pt x="2199" y="10"/>
                  </a:cubicBezTo>
                  <a:close/>
                  <a:moveTo>
                    <a:pt x="20" y="0"/>
                  </a:moveTo>
                  <a:lnTo>
                    <a:pt x="0" y="3670"/>
                  </a:lnTo>
                  <a:cubicBezTo>
                    <a:pt x="0" y="3837"/>
                    <a:pt x="98" y="4004"/>
                    <a:pt x="324" y="4122"/>
                  </a:cubicBezTo>
                  <a:cubicBezTo>
                    <a:pt x="540" y="4244"/>
                    <a:pt x="820" y="4306"/>
                    <a:pt x="1098" y="4306"/>
                  </a:cubicBezTo>
                  <a:cubicBezTo>
                    <a:pt x="1377" y="4306"/>
                    <a:pt x="1654" y="4244"/>
                    <a:pt x="1865" y="4122"/>
                  </a:cubicBezTo>
                  <a:cubicBezTo>
                    <a:pt x="2071" y="4004"/>
                    <a:pt x="2189" y="3837"/>
                    <a:pt x="2189" y="3680"/>
                  </a:cubicBezTo>
                  <a:lnTo>
                    <a:pt x="2199" y="12"/>
                  </a:lnTo>
                  <a:lnTo>
                    <a:pt x="2199" y="12"/>
                  </a:lnTo>
                  <a:cubicBezTo>
                    <a:pt x="2198" y="17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flipH="1" rot="4761902">
              <a:off x="3767173" y="654914"/>
              <a:ext cx="195573" cy="1180425"/>
            </a:xfrm>
            <a:custGeom>
              <a:rect b="b" l="l" r="r" t="t"/>
              <a:pathLst>
                <a:path extrusionOk="0" h="3742" w="620">
                  <a:moveTo>
                    <a:pt x="619" y="0"/>
                  </a:moveTo>
                  <a:lnTo>
                    <a:pt x="619" y="0"/>
                  </a:lnTo>
                  <a:cubicBezTo>
                    <a:pt x="463" y="50"/>
                    <a:pt x="293" y="71"/>
                    <a:pt x="115" y="71"/>
                  </a:cubicBezTo>
                  <a:cubicBezTo>
                    <a:pt x="81" y="71"/>
                    <a:pt x="46" y="71"/>
                    <a:pt x="11" y="69"/>
                  </a:cubicBezTo>
                  <a:lnTo>
                    <a:pt x="1" y="3739"/>
                  </a:lnTo>
                  <a:cubicBezTo>
                    <a:pt x="27" y="3741"/>
                    <a:pt x="53" y="3741"/>
                    <a:pt x="80" y="3741"/>
                  </a:cubicBezTo>
                  <a:cubicBezTo>
                    <a:pt x="261" y="3741"/>
                    <a:pt x="445" y="3712"/>
                    <a:pt x="600" y="3661"/>
                  </a:cubicBezTo>
                  <a:lnTo>
                    <a:pt x="619"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flipH="1" rot="4761902">
              <a:off x="4254267" y="977250"/>
              <a:ext cx="758635" cy="398101"/>
            </a:xfrm>
            <a:custGeom>
              <a:rect b="b" l="l" r="r" t="t"/>
              <a:pathLst>
                <a:path extrusionOk="0" h="1262" w="2405">
                  <a:moveTo>
                    <a:pt x="1206" y="0"/>
                  </a:moveTo>
                  <a:cubicBezTo>
                    <a:pt x="928" y="0"/>
                    <a:pt x="648" y="62"/>
                    <a:pt x="432" y="184"/>
                  </a:cubicBezTo>
                  <a:cubicBezTo>
                    <a:pt x="0" y="430"/>
                    <a:pt x="0" y="832"/>
                    <a:pt x="432" y="1078"/>
                  </a:cubicBezTo>
                  <a:cubicBezTo>
                    <a:pt x="648" y="1200"/>
                    <a:pt x="928" y="1262"/>
                    <a:pt x="1206" y="1262"/>
                  </a:cubicBezTo>
                  <a:cubicBezTo>
                    <a:pt x="1485" y="1262"/>
                    <a:pt x="1762" y="1200"/>
                    <a:pt x="1973" y="1078"/>
                  </a:cubicBezTo>
                  <a:cubicBezTo>
                    <a:pt x="2405" y="832"/>
                    <a:pt x="2405" y="430"/>
                    <a:pt x="1973" y="184"/>
                  </a:cubicBezTo>
                  <a:cubicBezTo>
                    <a:pt x="1762" y="62"/>
                    <a:pt x="1485" y="0"/>
                    <a:pt x="1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flipH="1" rot="4761902">
              <a:off x="4779671" y="402914"/>
              <a:ext cx="693654" cy="1358340"/>
            </a:xfrm>
            <a:custGeom>
              <a:rect b="b" l="l" r="r" t="t"/>
              <a:pathLst>
                <a:path extrusionOk="0" h="4306" w="2199">
                  <a:moveTo>
                    <a:pt x="2199" y="10"/>
                  </a:moveTo>
                  <a:lnTo>
                    <a:pt x="2199" y="12"/>
                  </a:lnTo>
                  <a:lnTo>
                    <a:pt x="2199" y="12"/>
                  </a:lnTo>
                  <a:cubicBezTo>
                    <a:pt x="2199" y="11"/>
                    <a:pt x="2199" y="11"/>
                    <a:pt x="2199" y="10"/>
                  </a:cubicBezTo>
                  <a:close/>
                  <a:moveTo>
                    <a:pt x="20" y="0"/>
                  </a:moveTo>
                  <a:lnTo>
                    <a:pt x="0" y="3661"/>
                  </a:lnTo>
                  <a:cubicBezTo>
                    <a:pt x="0" y="3837"/>
                    <a:pt x="98" y="3994"/>
                    <a:pt x="324" y="4122"/>
                  </a:cubicBezTo>
                  <a:cubicBezTo>
                    <a:pt x="540" y="4245"/>
                    <a:pt x="820" y="4306"/>
                    <a:pt x="1098" y="4306"/>
                  </a:cubicBezTo>
                  <a:cubicBezTo>
                    <a:pt x="1377" y="4306"/>
                    <a:pt x="1654" y="4245"/>
                    <a:pt x="1865" y="4122"/>
                  </a:cubicBezTo>
                  <a:cubicBezTo>
                    <a:pt x="2071" y="3994"/>
                    <a:pt x="2189" y="3837"/>
                    <a:pt x="2189" y="3680"/>
                  </a:cubicBezTo>
                  <a:lnTo>
                    <a:pt x="2199" y="12"/>
                  </a:lnTo>
                  <a:lnTo>
                    <a:pt x="2199" y="12"/>
                  </a:lnTo>
                  <a:cubicBezTo>
                    <a:pt x="2198" y="16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flipH="1" rot="4761902">
              <a:off x="4927863" y="435276"/>
              <a:ext cx="195573" cy="1183579"/>
            </a:xfrm>
            <a:custGeom>
              <a:rect b="b" l="l" r="r" t="t"/>
              <a:pathLst>
                <a:path extrusionOk="0" h="3752" w="620">
                  <a:moveTo>
                    <a:pt x="619" y="0"/>
                  </a:moveTo>
                  <a:cubicBezTo>
                    <a:pt x="462" y="58"/>
                    <a:pt x="291" y="81"/>
                    <a:pt x="113" y="81"/>
                  </a:cubicBezTo>
                  <a:cubicBezTo>
                    <a:pt x="79" y="81"/>
                    <a:pt x="45" y="81"/>
                    <a:pt x="11" y="79"/>
                  </a:cubicBezTo>
                  <a:lnTo>
                    <a:pt x="1" y="3749"/>
                  </a:lnTo>
                  <a:cubicBezTo>
                    <a:pt x="27" y="3751"/>
                    <a:pt x="53" y="3751"/>
                    <a:pt x="80" y="3751"/>
                  </a:cubicBezTo>
                  <a:cubicBezTo>
                    <a:pt x="261" y="3751"/>
                    <a:pt x="445" y="3722"/>
                    <a:pt x="600" y="3671"/>
                  </a:cubicBezTo>
                  <a:lnTo>
                    <a:pt x="619"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flipH="1" rot="4761902">
              <a:off x="5413407" y="759481"/>
              <a:ext cx="758635" cy="398101"/>
            </a:xfrm>
            <a:custGeom>
              <a:rect b="b" l="l" r="r" t="t"/>
              <a:pathLst>
                <a:path extrusionOk="0" h="1262" w="2405">
                  <a:moveTo>
                    <a:pt x="1206" y="1"/>
                  </a:moveTo>
                  <a:cubicBezTo>
                    <a:pt x="928" y="1"/>
                    <a:pt x="648" y="62"/>
                    <a:pt x="432" y="185"/>
                  </a:cubicBezTo>
                  <a:cubicBezTo>
                    <a:pt x="0" y="430"/>
                    <a:pt x="0" y="832"/>
                    <a:pt x="432" y="1078"/>
                  </a:cubicBezTo>
                  <a:cubicBezTo>
                    <a:pt x="648" y="1200"/>
                    <a:pt x="928" y="1262"/>
                    <a:pt x="1206" y="1262"/>
                  </a:cubicBezTo>
                  <a:cubicBezTo>
                    <a:pt x="1485" y="1262"/>
                    <a:pt x="1762" y="1200"/>
                    <a:pt x="1973" y="1078"/>
                  </a:cubicBezTo>
                  <a:cubicBezTo>
                    <a:pt x="2405" y="832"/>
                    <a:pt x="2405" y="430"/>
                    <a:pt x="1973" y="185"/>
                  </a:cubicBezTo>
                  <a:cubicBezTo>
                    <a:pt x="1762" y="62"/>
                    <a:pt x="1485" y="1"/>
                    <a:pt x="1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flipH="1" rot="4761902">
              <a:off x="5944857" y="183852"/>
              <a:ext cx="693654" cy="1358655"/>
            </a:xfrm>
            <a:custGeom>
              <a:rect b="b" l="l" r="r" t="t"/>
              <a:pathLst>
                <a:path extrusionOk="0" h="4307" w="2199">
                  <a:moveTo>
                    <a:pt x="2199" y="20"/>
                  </a:moveTo>
                  <a:lnTo>
                    <a:pt x="2199" y="22"/>
                  </a:lnTo>
                  <a:lnTo>
                    <a:pt x="2199" y="22"/>
                  </a:lnTo>
                  <a:cubicBezTo>
                    <a:pt x="2199" y="21"/>
                    <a:pt x="2199" y="21"/>
                    <a:pt x="2199" y="20"/>
                  </a:cubicBezTo>
                  <a:close/>
                  <a:moveTo>
                    <a:pt x="20" y="1"/>
                  </a:moveTo>
                  <a:lnTo>
                    <a:pt x="0" y="3671"/>
                  </a:lnTo>
                  <a:cubicBezTo>
                    <a:pt x="0" y="3847"/>
                    <a:pt x="98" y="4004"/>
                    <a:pt x="324" y="4122"/>
                  </a:cubicBezTo>
                  <a:cubicBezTo>
                    <a:pt x="540" y="4245"/>
                    <a:pt x="820" y="4306"/>
                    <a:pt x="1098" y="4306"/>
                  </a:cubicBezTo>
                  <a:cubicBezTo>
                    <a:pt x="1377" y="4306"/>
                    <a:pt x="1654" y="4245"/>
                    <a:pt x="1865" y="4122"/>
                  </a:cubicBezTo>
                  <a:cubicBezTo>
                    <a:pt x="2071" y="4004"/>
                    <a:pt x="2189" y="3847"/>
                    <a:pt x="2189" y="3681"/>
                  </a:cubicBezTo>
                  <a:lnTo>
                    <a:pt x="2199" y="22"/>
                  </a:lnTo>
                  <a:lnTo>
                    <a:pt x="2199" y="22"/>
                  </a:lnTo>
                  <a:cubicBezTo>
                    <a:pt x="2198" y="178"/>
                    <a:pt x="2090" y="335"/>
                    <a:pt x="1885" y="462"/>
                  </a:cubicBezTo>
                  <a:cubicBezTo>
                    <a:pt x="1669" y="584"/>
                    <a:pt x="1389" y="646"/>
                    <a:pt x="1109" y="646"/>
                  </a:cubicBezTo>
                  <a:cubicBezTo>
                    <a:pt x="830" y="646"/>
                    <a:pt x="550" y="584"/>
                    <a:pt x="334" y="462"/>
                  </a:cubicBezTo>
                  <a:cubicBezTo>
                    <a:pt x="128" y="334"/>
                    <a:pt x="20" y="167"/>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flipH="1" rot="4761902">
              <a:off x="6091499" y="218083"/>
              <a:ext cx="195573" cy="1180740"/>
            </a:xfrm>
            <a:custGeom>
              <a:rect b="b" l="l" r="r" t="t"/>
              <a:pathLst>
                <a:path extrusionOk="0" h="3743" w="620">
                  <a:moveTo>
                    <a:pt x="619" y="1"/>
                  </a:moveTo>
                  <a:lnTo>
                    <a:pt x="619" y="1"/>
                  </a:lnTo>
                  <a:cubicBezTo>
                    <a:pt x="472" y="47"/>
                    <a:pt x="312" y="75"/>
                    <a:pt x="145" y="75"/>
                  </a:cubicBezTo>
                  <a:cubicBezTo>
                    <a:pt x="100" y="75"/>
                    <a:pt x="56" y="73"/>
                    <a:pt x="11" y="69"/>
                  </a:cubicBezTo>
                  <a:lnTo>
                    <a:pt x="1" y="3740"/>
                  </a:lnTo>
                  <a:cubicBezTo>
                    <a:pt x="34" y="3741"/>
                    <a:pt x="66" y="3742"/>
                    <a:pt x="99" y="3742"/>
                  </a:cubicBezTo>
                  <a:cubicBezTo>
                    <a:pt x="274" y="3742"/>
                    <a:pt x="451" y="3719"/>
                    <a:pt x="600" y="3661"/>
                  </a:cubicBezTo>
                  <a:lnTo>
                    <a:pt x="619" y="1"/>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flipH="1" rot="4761902">
              <a:off x="6577197" y="539261"/>
              <a:ext cx="758635" cy="401256"/>
            </a:xfrm>
            <a:custGeom>
              <a:rect b="b" l="l" r="r" t="t"/>
              <a:pathLst>
                <a:path extrusionOk="0" h="1272" w="2405">
                  <a:moveTo>
                    <a:pt x="1206" y="1"/>
                  </a:moveTo>
                  <a:cubicBezTo>
                    <a:pt x="928" y="1"/>
                    <a:pt x="648" y="62"/>
                    <a:pt x="432" y="185"/>
                  </a:cubicBezTo>
                  <a:cubicBezTo>
                    <a:pt x="0" y="430"/>
                    <a:pt x="0" y="842"/>
                    <a:pt x="432" y="1088"/>
                  </a:cubicBezTo>
                  <a:cubicBezTo>
                    <a:pt x="648" y="1210"/>
                    <a:pt x="928" y="1272"/>
                    <a:pt x="1206" y="1272"/>
                  </a:cubicBezTo>
                  <a:cubicBezTo>
                    <a:pt x="1485" y="1272"/>
                    <a:pt x="1762" y="1210"/>
                    <a:pt x="1973" y="1088"/>
                  </a:cubicBezTo>
                  <a:cubicBezTo>
                    <a:pt x="2405" y="842"/>
                    <a:pt x="2405" y="430"/>
                    <a:pt x="1973" y="185"/>
                  </a:cubicBezTo>
                  <a:cubicBezTo>
                    <a:pt x="1762" y="62"/>
                    <a:pt x="1485" y="1"/>
                    <a:pt x="1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flipH="1" rot="4761902">
              <a:off x="6905717" y="205108"/>
              <a:ext cx="687661" cy="950144"/>
            </a:xfrm>
            <a:custGeom>
              <a:rect b="b" l="l" r="r" t="t"/>
              <a:pathLst>
                <a:path extrusionOk="0" h="3012" w="2180">
                  <a:moveTo>
                    <a:pt x="766" y="1"/>
                  </a:moveTo>
                  <a:lnTo>
                    <a:pt x="1" y="2376"/>
                  </a:lnTo>
                  <a:cubicBezTo>
                    <a:pt x="1" y="2543"/>
                    <a:pt x="99" y="2700"/>
                    <a:pt x="315" y="2827"/>
                  </a:cubicBezTo>
                  <a:cubicBezTo>
                    <a:pt x="531" y="2950"/>
                    <a:pt x="811" y="3011"/>
                    <a:pt x="1090" y="3011"/>
                  </a:cubicBezTo>
                  <a:cubicBezTo>
                    <a:pt x="1370" y="3011"/>
                    <a:pt x="1650" y="2950"/>
                    <a:pt x="1866" y="2827"/>
                  </a:cubicBezTo>
                  <a:cubicBezTo>
                    <a:pt x="2072" y="2709"/>
                    <a:pt x="2180" y="2543"/>
                    <a:pt x="2180" y="2386"/>
                  </a:cubicBezTo>
                  <a:lnTo>
                    <a:pt x="1424" y="21"/>
                  </a:lnTo>
                  <a:cubicBezTo>
                    <a:pt x="1424" y="70"/>
                    <a:pt x="1385" y="119"/>
                    <a:pt x="1336" y="138"/>
                  </a:cubicBezTo>
                  <a:cubicBezTo>
                    <a:pt x="1267" y="178"/>
                    <a:pt x="1181" y="197"/>
                    <a:pt x="1096" y="197"/>
                  </a:cubicBezTo>
                  <a:cubicBezTo>
                    <a:pt x="1012" y="197"/>
                    <a:pt x="928" y="178"/>
                    <a:pt x="865" y="138"/>
                  </a:cubicBezTo>
                  <a:cubicBezTo>
                    <a:pt x="806" y="109"/>
                    <a:pt x="766" y="50"/>
                    <a:pt x="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flipH="1" rot="4761902">
              <a:off x="7109017" y="168199"/>
              <a:ext cx="192419" cy="895571"/>
            </a:xfrm>
            <a:custGeom>
              <a:rect b="b" l="l" r="r" t="t"/>
              <a:pathLst>
                <a:path extrusionOk="0" h="2839" w="610">
                  <a:moveTo>
                    <a:pt x="236" y="0"/>
                  </a:moveTo>
                  <a:cubicBezTo>
                    <a:pt x="177" y="20"/>
                    <a:pt x="119" y="30"/>
                    <a:pt x="60" y="30"/>
                  </a:cubicBezTo>
                  <a:lnTo>
                    <a:pt x="1" y="2837"/>
                  </a:lnTo>
                  <a:cubicBezTo>
                    <a:pt x="35" y="2838"/>
                    <a:pt x="69" y="2839"/>
                    <a:pt x="103" y="2839"/>
                  </a:cubicBezTo>
                  <a:cubicBezTo>
                    <a:pt x="281" y="2839"/>
                    <a:pt x="452" y="2816"/>
                    <a:pt x="609" y="2758"/>
                  </a:cubicBezTo>
                  <a:lnTo>
                    <a:pt x="236"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flipH="1" rot="4761889">
              <a:off x="7589260" y="534257"/>
              <a:ext cx="234582" cy="119561"/>
            </a:xfrm>
            <a:custGeom>
              <a:rect b="b" l="l" r="r" t="t"/>
              <a:pathLst>
                <a:path extrusionOk="0" h="379" w="737">
                  <a:moveTo>
                    <a:pt x="368" y="1"/>
                  </a:moveTo>
                  <a:cubicBezTo>
                    <a:pt x="285" y="1"/>
                    <a:pt x="202" y="18"/>
                    <a:pt x="138" y="52"/>
                  </a:cubicBezTo>
                  <a:cubicBezTo>
                    <a:pt x="0" y="131"/>
                    <a:pt x="20" y="248"/>
                    <a:pt x="138" y="327"/>
                  </a:cubicBezTo>
                  <a:cubicBezTo>
                    <a:pt x="206" y="361"/>
                    <a:pt x="292" y="378"/>
                    <a:pt x="376" y="378"/>
                  </a:cubicBezTo>
                  <a:cubicBezTo>
                    <a:pt x="459" y="378"/>
                    <a:pt x="540" y="361"/>
                    <a:pt x="599" y="327"/>
                  </a:cubicBezTo>
                  <a:cubicBezTo>
                    <a:pt x="736" y="248"/>
                    <a:pt x="727" y="131"/>
                    <a:pt x="599" y="52"/>
                  </a:cubicBezTo>
                  <a:cubicBezTo>
                    <a:pt x="535" y="18"/>
                    <a:pt x="452" y="1"/>
                    <a:pt x="3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flipH="1" rot="4761902">
              <a:off x="3163973" y="-330145"/>
              <a:ext cx="1919773" cy="5827991"/>
            </a:xfrm>
            <a:custGeom>
              <a:rect b="b" l="l" r="r" t="t"/>
              <a:pathLst>
                <a:path extrusionOk="0" h="18475" w="6086">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D86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flipH="1" rot="4761902">
              <a:off x="3163973" y="-330145"/>
              <a:ext cx="1919773" cy="5827991"/>
            </a:xfrm>
            <a:custGeom>
              <a:rect b="b" l="l" r="r" t="t"/>
              <a:pathLst>
                <a:path extrusionOk="0" h="18475" w="6086">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flipH="1" rot="4761902">
              <a:off x="3713618" y="-776585"/>
              <a:ext cx="368435" cy="5479731"/>
            </a:xfrm>
            <a:custGeom>
              <a:rect b="b" l="l" r="r" t="t"/>
              <a:pathLst>
                <a:path extrusionOk="0" h="17371" w="1168">
                  <a:moveTo>
                    <a:pt x="1168" y="1"/>
                  </a:moveTo>
                  <a:lnTo>
                    <a:pt x="1168" y="1"/>
                  </a:lnTo>
                  <a:cubicBezTo>
                    <a:pt x="1040" y="138"/>
                    <a:pt x="873" y="266"/>
                    <a:pt x="697" y="374"/>
                  </a:cubicBezTo>
                  <a:cubicBezTo>
                    <a:pt x="491" y="491"/>
                    <a:pt x="265" y="590"/>
                    <a:pt x="29" y="668"/>
                  </a:cubicBezTo>
                  <a:lnTo>
                    <a:pt x="0" y="17371"/>
                  </a:lnTo>
                  <a:cubicBezTo>
                    <a:pt x="236" y="17292"/>
                    <a:pt x="471" y="17204"/>
                    <a:pt x="667" y="17076"/>
                  </a:cubicBezTo>
                  <a:cubicBezTo>
                    <a:pt x="854" y="16968"/>
                    <a:pt x="1011" y="16851"/>
                    <a:pt x="1148" y="16713"/>
                  </a:cubicBezTo>
                  <a:lnTo>
                    <a:pt x="1168" y="1"/>
                  </a:ln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flipH="1" rot="4761902">
              <a:off x="3575917" y="-247033"/>
              <a:ext cx="539088" cy="5344402"/>
            </a:xfrm>
            <a:custGeom>
              <a:rect b="b" l="l" r="r" t="t"/>
              <a:pathLst>
                <a:path extrusionOk="0" h="16942" w="1709">
                  <a:moveTo>
                    <a:pt x="1708" y="0"/>
                  </a:moveTo>
                  <a:lnTo>
                    <a:pt x="1708" y="0"/>
                  </a:lnTo>
                  <a:cubicBezTo>
                    <a:pt x="1237" y="158"/>
                    <a:pt x="726" y="229"/>
                    <a:pt x="218" y="229"/>
                  </a:cubicBezTo>
                  <a:cubicBezTo>
                    <a:pt x="155" y="229"/>
                    <a:pt x="93" y="228"/>
                    <a:pt x="30" y="226"/>
                  </a:cubicBezTo>
                  <a:lnTo>
                    <a:pt x="1" y="16939"/>
                  </a:lnTo>
                  <a:cubicBezTo>
                    <a:pt x="64" y="16941"/>
                    <a:pt x="128" y="16942"/>
                    <a:pt x="192" y="16942"/>
                  </a:cubicBezTo>
                  <a:cubicBezTo>
                    <a:pt x="708" y="16942"/>
                    <a:pt x="1225" y="16870"/>
                    <a:pt x="1679" y="16713"/>
                  </a:cubicBezTo>
                  <a:lnTo>
                    <a:pt x="1708" y="0"/>
                  </a:lnTo>
                  <a:close/>
                </a:path>
              </a:pathLst>
            </a:custGeom>
            <a:solidFill>
              <a:srgbClr val="FF3121">
                <a:alpha val="41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flipH="1" rot="4761902">
              <a:off x="3706520" y="234448"/>
              <a:ext cx="489564" cy="5368377"/>
            </a:xfrm>
            <a:custGeom>
              <a:rect b="b" l="l" r="r" t="t"/>
              <a:pathLst>
                <a:path extrusionOk="0" h="17018" w="1552">
                  <a:moveTo>
                    <a:pt x="30" y="1"/>
                  </a:moveTo>
                  <a:lnTo>
                    <a:pt x="1" y="16704"/>
                  </a:lnTo>
                  <a:cubicBezTo>
                    <a:pt x="472" y="16890"/>
                    <a:pt x="1002" y="16988"/>
                    <a:pt x="1522" y="17018"/>
                  </a:cubicBezTo>
                  <a:lnTo>
                    <a:pt x="1551" y="305"/>
                  </a:lnTo>
                  <a:cubicBezTo>
                    <a:pt x="1021" y="295"/>
                    <a:pt x="491" y="187"/>
                    <a:pt x="30" y="1"/>
                  </a:cubicBezTo>
                  <a:close/>
                </a:path>
              </a:pathLst>
            </a:custGeom>
            <a:solidFill>
              <a:srgbClr val="FF3121">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flipH="1" rot="4761902">
              <a:off x="5931218" y="1488405"/>
              <a:ext cx="2095789" cy="1108501"/>
            </a:xfrm>
            <a:custGeom>
              <a:rect b="b" l="l" r="r" t="t"/>
              <a:pathLst>
                <a:path extrusionOk="0" h="3514" w="6644">
                  <a:moveTo>
                    <a:pt x="3321" y="1"/>
                  </a:moveTo>
                  <a:cubicBezTo>
                    <a:pt x="2547" y="1"/>
                    <a:pt x="1771" y="172"/>
                    <a:pt x="1178" y="516"/>
                  </a:cubicBezTo>
                  <a:cubicBezTo>
                    <a:pt x="0" y="1203"/>
                    <a:pt x="0" y="2312"/>
                    <a:pt x="1187" y="2999"/>
                  </a:cubicBezTo>
                  <a:cubicBezTo>
                    <a:pt x="1781" y="3342"/>
                    <a:pt x="2556" y="3514"/>
                    <a:pt x="3330" y="3514"/>
                  </a:cubicBezTo>
                  <a:cubicBezTo>
                    <a:pt x="4105" y="3514"/>
                    <a:pt x="4877" y="3342"/>
                    <a:pt x="5466" y="2999"/>
                  </a:cubicBezTo>
                  <a:cubicBezTo>
                    <a:pt x="6644" y="2312"/>
                    <a:pt x="6644" y="1203"/>
                    <a:pt x="5456" y="516"/>
                  </a:cubicBezTo>
                  <a:cubicBezTo>
                    <a:pt x="4868" y="172"/>
                    <a:pt x="4095" y="1"/>
                    <a:pt x="33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flipH="1" rot="4761902">
              <a:off x="3163459" y="-326882"/>
              <a:ext cx="1919773" cy="5827991"/>
            </a:xfrm>
            <a:custGeom>
              <a:rect b="b" l="l" r="r" t="t"/>
              <a:pathLst>
                <a:path extrusionOk="0" h="18475" w="6086">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FF3121">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flipH="1" rot="4761902">
              <a:off x="6776675" y="628965"/>
              <a:ext cx="1907155" cy="2541919"/>
            </a:xfrm>
            <a:custGeom>
              <a:rect b="b" l="l" r="r" t="t"/>
              <a:pathLst>
                <a:path extrusionOk="0" h="8058" w="6046">
                  <a:moveTo>
                    <a:pt x="6045" y="6419"/>
                  </a:moveTo>
                  <a:cubicBezTo>
                    <a:pt x="5987" y="3190"/>
                    <a:pt x="4505" y="1"/>
                    <a:pt x="3003" y="11"/>
                  </a:cubicBezTo>
                  <a:cubicBezTo>
                    <a:pt x="1512" y="30"/>
                    <a:pt x="49" y="3269"/>
                    <a:pt x="0" y="6458"/>
                  </a:cubicBezTo>
                  <a:cubicBezTo>
                    <a:pt x="275" y="7351"/>
                    <a:pt x="1502" y="8058"/>
                    <a:pt x="3003" y="8058"/>
                  </a:cubicBezTo>
                  <a:cubicBezTo>
                    <a:pt x="4524" y="8048"/>
                    <a:pt x="5780" y="7302"/>
                    <a:pt x="6045" y="641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flipH="1" rot="4761902">
              <a:off x="753836" y="3611569"/>
              <a:ext cx="690500" cy="1358340"/>
            </a:xfrm>
            <a:custGeom>
              <a:rect b="b" l="l" r="r" t="t"/>
              <a:pathLst>
                <a:path extrusionOk="0" h="4306" w="2189">
                  <a:moveTo>
                    <a:pt x="2189" y="10"/>
                  </a:moveTo>
                  <a:lnTo>
                    <a:pt x="2189" y="12"/>
                  </a:lnTo>
                  <a:lnTo>
                    <a:pt x="2189" y="12"/>
                  </a:lnTo>
                  <a:cubicBezTo>
                    <a:pt x="2189" y="11"/>
                    <a:pt x="2189" y="11"/>
                    <a:pt x="2189" y="10"/>
                  </a:cubicBezTo>
                  <a:close/>
                  <a:moveTo>
                    <a:pt x="10" y="0"/>
                  </a:moveTo>
                  <a:lnTo>
                    <a:pt x="0" y="3670"/>
                  </a:lnTo>
                  <a:cubicBezTo>
                    <a:pt x="0" y="3837"/>
                    <a:pt x="98" y="3994"/>
                    <a:pt x="314" y="4122"/>
                  </a:cubicBezTo>
                  <a:cubicBezTo>
                    <a:pt x="530" y="4245"/>
                    <a:pt x="810" y="4306"/>
                    <a:pt x="1090" y="4306"/>
                  </a:cubicBezTo>
                  <a:cubicBezTo>
                    <a:pt x="1369" y="4306"/>
                    <a:pt x="1649" y="4245"/>
                    <a:pt x="1865" y="4122"/>
                  </a:cubicBezTo>
                  <a:cubicBezTo>
                    <a:pt x="2071" y="3994"/>
                    <a:pt x="2179" y="3837"/>
                    <a:pt x="2179" y="3680"/>
                  </a:cubicBezTo>
                  <a:lnTo>
                    <a:pt x="2189" y="12"/>
                  </a:lnTo>
                  <a:lnTo>
                    <a:pt x="2189" y="12"/>
                  </a:lnTo>
                  <a:cubicBezTo>
                    <a:pt x="2188" y="168"/>
                    <a:pt x="2080" y="334"/>
                    <a:pt x="1875" y="452"/>
                  </a:cubicBezTo>
                  <a:cubicBezTo>
                    <a:pt x="1659" y="574"/>
                    <a:pt x="1379" y="636"/>
                    <a:pt x="1099" y="636"/>
                  </a:cubicBezTo>
                  <a:cubicBezTo>
                    <a:pt x="820" y="636"/>
                    <a:pt x="540" y="574"/>
                    <a:pt x="324" y="452"/>
                  </a:cubicBezTo>
                  <a:cubicBezTo>
                    <a:pt x="118" y="334"/>
                    <a:pt x="10" y="157"/>
                    <a:pt x="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flipH="1" rot="4761902">
              <a:off x="1385121" y="3963485"/>
              <a:ext cx="758635" cy="398101"/>
            </a:xfrm>
            <a:custGeom>
              <a:rect b="b" l="l" r="r" t="t"/>
              <a:pathLst>
                <a:path extrusionOk="0" h="1262" w="2405">
                  <a:moveTo>
                    <a:pt x="1194" y="1"/>
                  </a:moveTo>
                  <a:cubicBezTo>
                    <a:pt x="913" y="1"/>
                    <a:pt x="633" y="62"/>
                    <a:pt x="422" y="185"/>
                  </a:cubicBezTo>
                  <a:cubicBezTo>
                    <a:pt x="0" y="430"/>
                    <a:pt x="0" y="832"/>
                    <a:pt x="422" y="1078"/>
                  </a:cubicBezTo>
                  <a:cubicBezTo>
                    <a:pt x="638" y="1200"/>
                    <a:pt x="918" y="1262"/>
                    <a:pt x="1197" y="1262"/>
                  </a:cubicBezTo>
                  <a:cubicBezTo>
                    <a:pt x="1477" y="1262"/>
                    <a:pt x="1757" y="1200"/>
                    <a:pt x="1973" y="1078"/>
                  </a:cubicBezTo>
                  <a:cubicBezTo>
                    <a:pt x="2405" y="832"/>
                    <a:pt x="2405" y="430"/>
                    <a:pt x="1973" y="185"/>
                  </a:cubicBezTo>
                  <a:cubicBezTo>
                    <a:pt x="1757" y="62"/>
                    <a:pt x="1475" y="1"/>
                    <a:pt x="1194" y="1"/>
                  </a:cubicBezTo>
                  <a:close/>
                </a:path>
              </a:pathLst>
            </a:custGeom>
            <a:solidFill>
              <a:srgbClr val="C1C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flipH="1" rot="4761902">
              <a:off x="500671" y="3925674"/>
              <a:ext cx="997109" cy="777276"/>
            </a:xfrm>
            <a:custGeom>
              <a:rect b="b" l="l" r="r" t="t"/>
              <a:pathLst>
                <a:path extrusionOk="0" h="2464" w="3161">
                  <a:moveTo>
                    <a:pt x="492" y="0"/>
                  </a:moveTo>
                  <a:lnTo>
                    <a:pt x="1" y="1551"/>
                  </a:lnTo>
                  <a:cubicBezTo>
                    <a:pt x="1" y="1787"/>
                    <a:pt x="168" y="2012"/>
                    <a:pt x="472" y="2199"/>
                  </a:cubicBezTo>
                  <a:cubicBezTo>
                    <a:pt x="786" y="2375"/>
                    <a:pt x="1191" y="2464"/>
                    <a:pt x="1593" y="2464"/>
                  </a:cubicBezTo>
                  <a:cubicBezTo>
                    <a:pt x="1995" y="2464"/>
                    <a:pt x="2395" y="2375"/>
                    <a:pt x="2700" y="2199"/>
                  </a:cubicBezTo>
                  <a:cubicBezTo>
                    <a:pt x="3014" y="2032"/>
                    <a:pt x="3161" y="1796"/>
                    <a:pt x="3161" y="1561"/>
                  </a:cubicBezTo>
                  <a:lnTo>
                    <a:pt x="2690" y="20"/>
                  </a:lnTo>
                  <a:cubicBezTo>
                    <a:pt x="2690" y="177"/>
                    <a:pt x="2582" y="334"/>
                    <a:pt x="2356" y="462"/>
                  </a:cubicBezTo>
                  <a:cubicBezTo>
                    <a:pt x="2145" y="584"/>
                    <a:pt x="1868" y="646"/>
                    <a:pt x="1589" y="646"/>
                  </a:cubicBezTo>
                  <a:cubicBezTo>
                    <a:pt x="1311" y="646"/>
                    <a:pt x="1031" y="584"/>
                    <a:pt x="815" y="462"/>
                  </a:cubicBezTo>
                  <a:cubicBezTo>
                    <a:pt x="609" y="334"/>
                    <a:pt x="492" y="167"/>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flipH="1" rot="4761902">
              <a:off x="781472" y="3703446"/>
              <a:ext cx="257084" cy="641000"/>
            </a:xfrm>
            <a:custGeom>
              <a:rect b="b" l="l" r="r" t="t"/>
              <a:pathLst>
                <a:path extrusionOk="0" h="2032" w="815">
                  <a:moveTo>
                    <a:pt x="413" y="0"/>
                  </a:moveTo>
                  <a:cubicBezTo>
                    <a:pt x="383" y="49"/>
                    <a:pt x="314" y="98"/>
                    <a:pt x="246" y="138"/>
                  </a:cubicBezTo>
                  <a:cubicBezTo>
                    <a:pt x="167" y="187"/>
                    <a:pt x="89" y="216"/>
                    <a:pt x="0" y="246"/>
                  </a:cubicBezTo>
                  <a:lnTo>
                    <a:pt x="216" y="2032"/>
                  </a:lnTo>
                  <a:cubicBezTo>
                    <a:pt x="344" y="2002"/>
                    <a:pt x="452" y="1953"/>
                    <a:pt x="560" y="1885"/>
                  </a:cubicBezTo>
                  <a:cubicBezTo>
                    <a:pt x="668" y="1826"/>
                    <a:pt x="756" y="1767"/>
                    <a:pt x="815" y="1688"/>
                  </a:cubicBezTo>
                  <a:lnTo>
                    <a:pt x="413"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flipH="1" rot="4761902">
              <a:off x="997295" y="4034769"/>
              <a:ext cx="758635" cy="401256"/>
            </a:xfrm>
            <a:custGeom>
              <a:rect b="b" l="l" r="r" t="t"/>
              <a:pathLst>
                <a:path extrusionOk="0" h="1272" w="2405">
                  <a:moveTo>
                    <a:pt x="1194" y="1"/>
                  </a:moveTo>
                  <a:cubicBezTo>
                    <a:pt x="913" y="1"/>
                    <a:pt x="633" y="62"/>
                    <a:pt x="422" y="185"/>
                  </a:cubicBezTo>
                  <a:cubicBezTo>
                    <a:pt x="0" y="430"/>
                    <a:pt x="0" y="842"/>
                    <a:pt x="422" y="1088"/>
                  </a:cubicBezTo>
                  <a:cubicBezTo>
                    <a:pt x="638" y="1210"/>
                    <a:pt x="918" y="1272"/>
                    <a:pt x="1197" y="1272"/>
                  </a:cubicBezTo>
                  <a:cubicBezTo>
                    <a:pt x="1477" y="1272"/>
                    <a:pt x="1757" y="1210"/>
                    <a:pt x="1973" y="1088"/>
                  </a:cubicBezTo>
                  <a:cubicBezTo>
                    <a:pt x="2405" y="842"/>
                    <a:pt x="2405" y="430"/>
                    <a:pt x="1973" y="185"/>
                  </a:cubicBezTo>
                  <a:cubicBezTo>
                    <a:pt x="1757" y="62"/>
                    <a:pt x="1475" y="1"/>
                    <a:pt x="1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flipH="1" rot="4761902">
              <a:off x="1538790" y="3464099"/>
              <a:ext cx="690500" cy="1358340"/>
            </a:xfrm>
            <a:custGeom>
              <a:rect b="b" l="l" r="r" t="t"/>
              <a:pathLst>
                <a:path extrusionOk="0" h="4306" w="2189">
                  <a:moveTo>
                    <a:pt x="2189" y="20"/>
                  </a:moveTo>
                  <a:lnTo>
                    <a:pt x="2189" y="22"/>
                  </a:lnTo>
                  <a:lnTo>
                    <a:pt x="2189" y="22"/>
                  </a:lnTo>
                  <a:cubicBezTo>
                    <a:pt x="2189" y="21"/>
                    <a:pt x="2189" y="20"/>
                    <a:pt x="2189" y="20"/>
                  </a:cubicBezTo>
                  <a:close/>
                  <a:moveTo>
                    <a:pt x="10" y="0"/>
                  </a:moveTo>
                  <a:lnTo>
                    <a:pt x="0" y="3671"/>
                  </a:lnTo>
                  <a:cubicBezTo>
                    <a:pt x="0" y="3847"/>
                    <a:pt x="98" y="4004"/>
                    <a:pt x="314" y="4122"/>
                  </a:cubicBezTo>
                  <a:cubicBezTo>
                    <a:pt x="530" y="4245"/>
                    <a:pt x="810" y="4306"/>
                    <a:pt x="1090" y="4306"/>
                  </a:cubicBezTo>
                  <a:cubicBezTo>
                    <a:pt x="1369" y="4306"/>
                    <a:pt x="1649" y="4245"/>
                    <a:pt x="1865" y="4122"/>
                  </a:cubicBezTo>
                  <a:cubicBezTo>
                    <a:pt x="2071" y="4004"/>
                    <a:pt x="2179" y="3837"/>
                    <a:pt x="2179" y="3680"/>
                  </a:cubicBezTo>
                  <a:lnTo>
                    <a:pt x="2189" y="22"/>
                  </a:lnTo>
                  <a:lnTo>
                    <a:pt x="2189" y="22"/>
                  </a:lnTo>
                  <a:cubicBezTo>
                    <a:pt x="2188" y="178"/>
                    <a:pt x="2080" y="334"/>
                    <a:pt x="1875" y="461"/>
                  </a:cubicBezTo>
                  <a:cubicBezTo>
                    <a:pt x="1659" y="584"/>
                    <a:pt x="1379" y="645"/>
                    <a:pt x="1099" y="645"/>
                  </a:cubicBezTo>
                  <a:cubicBezTo>
                    <a:pt x="820" y="645"/>
                    <a:pt x="540" y="584"/>
                    <a:pt x="324" y="461"/>
                  </a:cubicBezTo>
                  <a:cubicBezTo>
                    <a:pt x="118" y="334"/>
                    <a:pt x="10" y="157"/>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flipH="1" rot="4761902">
              <a:off x="1733187" y="3306525"/>
              <a:ext cx="136586" cy="1235313"/>
            </a:xfrm>
            <a:custGeom>
              <a:rect b="b" l="l" r="r" t="t"/>
              <a:pathLst>
                <a:path extrusionOk="0" h="3916" w="433">
                  <a:moveTo>
                    <a:pt x="433" y="0"/>
                  </a:moveTo>
                  <a:cubicBezTo>
                    <a:pt x="403" y="49"/>
                    <a:pt x="334" y="88"/>
                    <a:pt x="266" y="137"/>
                  </a:cubicBezTo>
                  <a:cubicBezTo>
                    <a:pt x="187" y="187"/>
                    <a:pt x="99" y="216"/>
                    <a:pt x="20" y="245"/>
                  </a:cubicBezTo>
                  <a:lnTo>
                    <a:pt x="1" y="3916"/>
                  </a:lnTo>
                  <a:cubicBezTo>
                    <a:pt x="89" y="3876"/>
                    <a:pt x="177" y="3837"/>
                    <a:pt x="246" y="3798"/>
                  </a:cubicBezTo>
                  <a:cubicBezTo>
                    <a:pt x="315" y="3759"/>
                    <a:pt x="374" y="3719"/>
                    <a:pt x="423" y="3670"/>
                  </a:cubicBezTo>
                  <a:lnTo>
                    <a:pt x="433"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flipH="1" rot="4761902">
              <a:off x="2168525" y="3814729"/>
              <a:ext cx="758635" cy="401256"/>
            </a:xfrm>
            <a:custGeom>
              <a:rect b="b" l="l" r="r" t="t"/>
              <a:pathLst>
                <a:path extrusionOk="0" h="1272" w="2405">
                  <a:moveTo>
                    <a:pt x="1194" y="1"/>
                  </a:moveTo>
                  <a:cubicBezTo>
                    <a:pt x="913" y="1"/>
                    <a:pt x="633" y="62"/>
                    <a:pt x="422" y="185"/>
                  </a:cubicBezTo>
                  <a:cubicBezTo>
                    <a:pt x="0" y="430"/>
                    <a:pt x="0" y="842"/>
                    <a:pt x="422" y="1087"/>
                  </a:cubicBezTo>
                  <a:cubicBezTo>
                    <a:pt x="638" y="1210"/>
                    <a:pt x="918" y="1271"/>
                    <a:pt x="1197" y="1271"/>
                  </a:cubicBezTo>
                  <a:cubicBezTo>
                    <a:pt x="1477" y="1271"/>
                    <a:pt x="1757" y="1210"/>
                    <a:pt x="1973" y="1087"/>
                  </a:cubicBezTo>
                  <a:cubicBezTo>
                    <a:pt x="2405" y="842"/>
                    <a:pt x="2405" y="430"/>
                    <a:pt x="1973" y="185"/>
                  </a:cubicBezTo>
                  <a:cubicBezTo>
                    <a:pt x="1757" y="62"/>
                    <a:pt x="1475" y="1"/>
                    <a:pt x="1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flipH="1" rot="4761902">
              <a:off x="2700876" y="3245619"/>
              <a:ext cx="690500" cy="1358655"/>
            </a:xfrm>
            <a:custGeom>
              <a:rect b="b" l="l" r="r" t="t"/>
              <a:pathLst>
                <a:path extrusionOk="0" h="4307" w="2189">
                  <a:moveTo>
                    <a:pt x="2189" y="10"/>
                  </a:moveTo>
                  <a:lnTo>
                    <a:pt x="2189" y="12"/>
                  </a:lnTo>
                  <a:lnTo>
                    <a:pt x="2189" y="12"/>
                  </a:lnTo>
                  <a:cubicBezTo>
                    <a:pt x="2189" y="11"/>
                    <a:pt x="2189" y="11"/>
                    <a:pt x="2189" y="10"/>
                  </a:cubicBezTo>
                  <a:close/>
                  <a:moveTo>
                    <a:pt x="10" y="0"/>
                  </a:moveTo>
                  <a:lnTo>
                    <a:pt x="0" y="3661"/>
                  </a:lnTo>
                  <a:cubicBezTo>
                    <a:pt x="0" y="3838"/>
                    <a:pt x="98" y="3995"/>
                    <a:pt x="314" y="4122"/>
                  </a:cubicBezTo>
                  <a:cubicBezTo>
                    <a:pt x="530" y="4245"/>
                    <a:pt x="810" y="4306"/>
                    <a:pt x="1090" y="4306"/>
                  </a:cubicBezTo>
                  <a:cubicBezTo>
                    <a:pt x="1369" y="4306"/>
                    <a:pt x="1649" y="4245"/>
                    <a:pt x="1865" y="4122"/>
                  </a:cubicBezTo>
                  <a:cubicBezTo>
                    <a:pt x="2071" y="3995"/>
                    <a:pt x="2179" y="3838"/>
                    <a:pt x="2179" y="3681"/>
                  </a:cubicBezTo>
                  <a:lnTo>
                    <a:pt x="2189" y="12"/>
                  </a:lnTo>
                  <a:lnTo>
                    <a:pt x="2189" y="12"/>
                  </a:lnTo>
                  <a:cubicBezTo>
                    <a:pt x="2188" y="169"/>
                    <a:pt x="2080" y="335"/>
                    <a:pt x="1875" y="452"/>
                  </a:cubicBezTo>
                  <a:cubicBezTo>
                    <a:pt x="1659" y="575"/>
                    <a:pt x="1379" y="636"/>
                    <a:pt x="1099" y="636"/>
                  </a:cubicBezTo>
                  <a:cubicBezTo>
                    <a:pt x="820" y="636"/>
                    <a:pt x="540" y="575"/>
                    <a:pt x="324" y="452"/>
                  </a:cubicBezTo>
                  <a:cubicBezTo>
                    <a:pt x="118" y="334"/>
                    <a:pt x="10" y="157"/>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flipH="1" rot="4761902">
              <a:off x="2898372" y="3087463"/>
              <a:ext cx="136586" cy="1235629"/>
            </a:xfrm>
            <a:custGeom>
              <a:rect b="b" l="l" r="r" t="t"/>
              <a:pathLst>
                <a:path extrusionOk="0" h="3917" w="433">
                  <a:moveTo>
                    <a:pt x="433" y="0"/>
                  </a:moveTo>
                  <a:cubicBezTo>
                    <a:pt x="403" y="50"/>
                    <a:pt x="334" y="99"/>
                    <a:pt x="266" y="138"/>
                  </a:cubicBezTo>
                  <a:cubicBezTo>
                    <a:pt x="187" y="187"/>
                    <a:pt x="99" y="226"/>
                    <a:pt x="20" y="246"/>
                  </a:cubicBezTo>
                  <a:lnTo>
                    <a:pt x="1" y="3916"/>
                  </a:lnTo>
                  <a:cubicBezTo>
                    <a:pt x="89" y="3877"/>
                    <a:pt x="177" y="3838"/>
                    <a:pt x="246" y="3808"/>
                  </a:cubicBezTo>
                  <a:cubicBezTo>
                    <a:pt x="315" y="3769"/>
                    <a:pt x="374" y="3720"/>
                    <a:pt x="423" y="3671"/>
                  </a:cubicBezTo>
                  <a:lnTo>
                    <a:pt x="433"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flipH="1" rot="4761902">
              <a:off x="3332316" y="3597664"/>
              <a:ext cx="758635" cy="398101"/>
            </a:xfrm>
            <a:custGeom>
              <a:rect b="b" l="l" r="r" t="t"/>
              <a:pathLst>
                <a:path extrusionOk="0" h="1262" w="2405">
                  <a:moveTo>
                    <a:pt x="1194" y="1"/>
                  </a:moveTo>
                  <a:cubicBezTo>
                    <a:pt x="913" y="1"/>
                    <a:pt x="633" y="62"/>
                    <a:pt x="422" y="185"/>
                  </a:cubicBezTo>
                  <a:cubicBezTo>
                    <a:pt x="0" y="430"/>
                    <a:pt x="0" y="833"/>
                    <a:pt x="422" y="1078"/>
                  </a:cubicBezTo>
                  <a:cubicBezTo>
                    <a:pt x="638" y="1201"/>
                    <a:pt x="918" y="1262"/>
                    <a:pt x="1197" y="1262"/>
                  </a:cubicBezTo>
                  <a:cubicBezTo>
                    <a:pt x="1477" y="1262"/>
                    <a:pt x="1757" y="1201"/>
                    <a:pt x="1973" y="1078"/>
                  </a:cubicBezTo>
                  <a:cubicBezTo>
                    <a:pt x="2405" y="833"/>
                    <a:pt x="2405" y="430"/>
                    <a:pt x="1973" y="185"/>
                  </a:cubicBezTo>
                  <a:cubicBezTo>
                    <a:pt x="1757" y="62"/>
                    <a:pt x="1475" y="1"/>
                    <a:pt x="1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flipH="1" rot="4761902">
              <a:off x="3866216" y="3026685"/>
              <a:ext cx="690500" cy="1358655"/>
            </a:xfrm>
            <a:custGeom>
              <a:rect b="b" l="l" r="r" t="t"/>
              <a:pathLst>
                <a:path extrusionOk="0" h="4307" w="2189">
                  <a:moveTo>
                    <a:pt x="2189" y="20"/>
                  </a:moveTo>
                  <a:lnTo>
                    <a:pt x="2189" y="23"/>
                  </a:lnTo>
                  <a:lnTo>
                    <a:pt x="2189" y="23"/>
                  </a:lnTo>
                  <a:cubicBezTo>
                    <a:pt x="2189" y="22"/>
                    <a:pt x="2189" y="21"/>
                    <a:pt x="2189" y="20"/>
                  </a:cubicBezTo>
                  <a:close/>
                  <a:moveTo>
                    <a:pt x="10" y="1"/>
                  </a:moveTo>
                  <a:lnTo>
                    <a:pt x="0" y="3671"/>
                  </a:lnTo>
                  <a:cubicBezTo>
                    <a:pt x="0" y="3848"/>
                    <a:pt x="98" y="4005"/>
                    <a:pt x="314" y="4123"/>
                  </a:cubicBezTo>
                  <a:cubicBezTo>
                    <a:pt x="530" y="4245"/>
                    <a:pt x="810" y="4307"/>
                    <a:pt x="1090" y="4307"/>
                  </a:cubicBezTo>
                  <a:cubicBezTo>
                    <a:pt x="1369" y="4307"/>
                    <a:pt x="1649" y="4245"/>
                    <a:pt x="1865" y="4123"/>
                  </a:cubicBezTo>
                  <a:cubicBezTo>
                    <a:pt x="2071" y="4005"/>
                    <a:pt x="2179" y="3848"/>
                    <a:pt x="2179" y="3681"/>
                  </a:cubicBezTo>
                  <a:lnTo>
                    <a:pt x="2189" y="23"/>
                  </a:lnTo>
                  <a:lnTo>
                    <a:pt x="2189" y="23"/>
                  </a:lnTo>
                  <a:cubicBezTo>
                    <a:pt x="2188" y="189"/>
                    <a:pt x="2080" y="345"/>
                    <a:pt x="1875" y="462"/>
                  </a:cubicBezTo>
                  <a:cubicBezTo>
                    <a:pt x="1659" y="585"/>
                    <a:pt x="1379" y="646"/>
                    <a:pt x="1099" y="646"/>
                  </a:cubicBezTo>
                  <a:cubicBezTo>
                    <a:pt x="820" y="646"/>
                    <a:pt x="540" y="585"/>
                    <a:pt x="324" y="462"/>
                  </a:cubicBezTo>
                  <a:cubicBezTo>
                    <a:pt x="118" y="334"/>
                    <a:pt x="10" y="168"/>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flipH="1" rot="4761902">
              <a:off x="4057513" y="2869694"/>
              <a:ext cx="136586" cy="1235629"/>
            </a:xfrm>
            <a:custGeom>
              <a:rect b="b" l="l" r="r" t="t"/>
              <a:pathLst>
                <a:path extrusionOk="0" h="3917" w="433">
                  <a:moveTo>
                    <a:pt x="433" y="0"/>
                  </a:moveTo>
                  <a:cubicBezTo>
                    <a:pt x="403" y="50"/>
                    <a:pt x="334" y="89"/>
                    <a:pt x="266" y="138"/>
                  </a:cubicBezTo>
                  <a:cubicBezTo>
                    <a:pt x="187" y="187"/>
                    <a:pt x="99" y="216"/>
                    <a:pt x="20" y="246"/>
                  </a:cubicBezTo>
                  <a:lnTo>
                    <a:pt x="1" y="3916"/>
                  </a:lnTo>
                  <a:cubicBezTo>
                    <a:pt x="89" y="3877"/>
                    <a:pt x="177" y="3838"/>
                    <a:pt x="246" y="3798"/>
                  </a:cubicBezTo>
                  <a:cubicBezTo>
                    <a:pt x="315" y="3769"/>
                    <a:pt x="374" y="3720"/>
                    <a:pt x="423" y="3671"/>
                  </a:cubicBezTo>
                  <a:lnTo>
                    <a:pt x="433" y="0"/>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flipH="1" rot="4761902">
              <a:off x="4493626" y="3377279"/>
              <a:ext cx="758635" cy="402518"/>
            </a:xfrm>
            <a:custGeom>
              <a:rect b="b" l="l" r="r" t="t"/>
              <a:pathLst>
                <a:path extrusionOk="0" h="1276" w="2405">
                  <a:moveTo>
                    <a:pt x="1194" y="0"/>
                  </a:moveTo>
                  <a:cubicBezTo>
                    <a:pt x="913" y="0"/>
                    <a:pt x="633" y="66"/>
                    <a:pt x="422" y="199"/>
                  </a:cubicBezTo>
                  <a:cubicBezTo>
                    <a:pt x="0" y="444"/>
                    <a:pt x="0" y="847"/>
                    <a:pt x="422" y="1092"/>
                  </a:cubicBezTo>
                  <a:cubicBezTo>
                    <a:pt x="638" y="1215"/>
                    <a:pt x="918" y="1276"/>
                    <a:pt x="1197" y="1276"/>
                  </a:cubicBezTo>
                  <a:cubicBezTo>
                    <a:pt x="1477" y="1276"/>
                    <a:pt x="1757" y="1215"/>
                    <a:pt x="1973" y="1092"/>
                  </a:cubicBezTo>
                  <a:cubicBezTo>
                    <a:pt x="2405" y="847"/>
                    <a:pt x="2405" y="444"/>
                    <a:pt x="1973" y="199"/>
                  </a:cubicBezTo>
                  <a:cubicBezTo>
                    <a:pt x="1757" y="66"/>
                    <a:pt x="1475" y="0"/>
                    <a:pt x="1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flipH="1" rot="4761902">
              <a:off x="5025357" y="2808916"/>
              <a:ext cx="690500" cy="1358655"/>
            </a:xfrm>
            <a:custGeom>
              <a:rect b="b" l="l" r="r" t="t"/>
              <a:pathLst>
                <a:path extrusionOk="0" h="4307" w="2189">
                  <a:moveTo>
                    <a:pt x="2189" y="11"/>
                  </a:moveTo>
                  <a:lnTo>
                    <a:pt x="2189" y="13"/>
                  </a:lnTo>
                  <a:lnTo>
                    <a:pt x="2189" y="13"/>
                  </a:lnTo>
                  <a:cubicBezTo>
                    <a:pt x="2189" y="12"/>
                    <a:pt x="2189" y="11"/>
                    <a:pt x="2189" y="11"/>
                  </a:cubicBezTo>
                  <a:close/>
                  <a:moveTo>
                    <a:pt x="10" y="1"/>
                  </a:moveTo>
                  <a:lnTo>
                    <a:pt x="0" y="3671"/>
                  </a:lnTo>
                  <a:cubicBezTo>
                    <a:pt x="0" y="3838"/>
                    <a:pt x="98" y="4005"/>
                    <a:pt x="314" y="4123"/>
                  </a:cubicBezTo>
                  <a:cubicBezTo>
                    <a:pt x="530" y="4245"/>
                    <a:pt x="810" y="4307"/>
                    <a:pt x="1090" y="4307"/>
                  </a:cubicBezTo>
                  <a:cubicBezTo>
                    <a:pt x="1369" y="4307"/>
                    <a:pt x="1649" y="4245"/>
                    <a:pt x="1865" y="4123"/>
                  </a:cubicBezTo>
                  <a:cubicBezTo>
                    <a:pt x="2071" y="4005"/>
                    <a:pt x="2179" y="3838"/>
                    <a:pt x="2179" y="3681"/>
                  </a:cubicBezTo>
                  <a:lnTo>
                    <a:pt x="2189" y="13"/>
                  </a:lnTo>
                  <a:lnTo>
                    <a:pt x="2189" y="13"/>
                  </a:lnTo>
                  <a:cubicBezTo>
                    <a:pt x="2188" y="179"/>
                    <a:pt x="2080" y="335"/>
                    <a:pt x="1875" y="452"/>
                  </a:cubicBezTo>
                  <a:cubicBezTo>
                    <a:pt x="1659" y="575"/>
                    <a:pt x="1379" y="636"/>
                    <a:pt x="1099" y="636"/>
                  </a:cubicBezTo>
                  <a:cubicBezTo>
                    <a:pt x="820" y="636"/>
                    <a:pt x="540" y="575"/>
                    <a:pt x="324" y="452"/>
                  </a:cubicBezTo>
                  <a:cubicBezTo>
                    <a:pt x="118" y="334"/>
                    <a:pt x="10" y="158"/>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flipH="1" rot="4761902">
              <a:off x="5221303" y="2652629"/>
              <a:ext cx="136586" cy="1232474"/>
            </a:xfrm>
            <a:custGeom>
              <a:rect b="b" l="l" r="r" t="t"/>
              <a:pathLst>
                <a:path extrusionOk="0" h="3907" w="433">
                  <a:moveTo>
                    <a:pt x="433" y="1"/>
                  </a:moveTo>
                  <a:cubicBezTo>
                    <a:pt x="403" y="50"/>
                    <a:pt x="334" y="99"/>
                    <a:pt x="266" y="128"/>
                  </a:cubicBezTo>
                  <a:cubicBezTo>
                    <a:pt x="187" y="177"/>
                    <a:pt x="99" y="217"/>
                    <a:pt x="20" y="246"/>
                  </a:cubicBezTo>
                  <a:lnTo>
                    <a:pt x="1" y="3906"/>
                  </a:lnTo>
                  <a:cubicBezTo>
                    <a:pt x="89" y="3877"/>
                    <a:pt x="177" y="3838"/>
                    <a:pt x="246" y="3799"/>
                  </a:cubicBezTo>
                  <a:cubicBezTo>
                    <a:pt x="315" y="3759"/>
                    <a:pt x="374" y="3710"/>
                    <a:pt x="423" y="3661"/>
                  </a:cubicBezTo>
                  <a:lnTo>
                    <a:pt x="433" y="1"/>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flipH="1" rot="4761902">
              <a:off x="5656487" y="3161019"/>
              <a:ext cx="758635" cy="398101"/>
            </a:xfrm>
            <a:custGeom>
              <a:rect b="b" l="l" r="r" t="t"/>
              <a:pathLst>
                <a:path extrusionOk="0" h="1262" w="2405">
                  <a:moveTo>
                    <a:pt x="1194" y="0"/>
                  </a:moveTo>
                  <a:cubicBezTo>
                    <a:pt x="913" y="0"/>
                    <a:pt x="633" y="62"/>
                    <a:pt x="422" y="184"/>
                  </a:cubicBezTo>
                  <a:cubicBezTo>
                    <a:pt x="0" y="430"/>
                    <a:pt x="0" y="832"/>
                    <a:pt x="422" y="1077"/>
                  </a:cubicBezTo>
                  <a:cubicBezTo>
                    <a:pt x="638" y="1200"/>
                    <a:pt x="918" y="1261"/>
                    <a:pt x="1197" y="1261"/>
                  </a:cubicBezTo>
                  <a:cubicBezTo>
                    <a:pt x="1477" y="1261"/>
                    <a:pt x="1757" y="1200"/>
                    <a:pt x="1973" y="1077"/>
                  </a:cubicBezTo>
                  <a:cubicBezTo>
                    <a:pt x="2405" y="832"/>
                    <a:pt x="2405" y="430"/>
                    <a:pt x="1973" y="184"/>
                  </a:cubicBezTo>
                  <a:cubicBezTo>
                    <a:pt x="1757" y="62"/>
                    <a:pt x="1475" y="0"/>
                    <a:pt x="1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flipH="1" rot="4761902">
              <a:off x="5984905" y="2831754"/>
              <a:ext cx="687346" cy="949829"/>
            </a:xfrm>
            <a:custGeom>
              <a:rect b="b" l="l" r="r" t="t"/>
              <a:pathLst>
                <a:path extrusionOk="0" h="3011" w="2179">
                  <a:moveTo>
                    <a:pt x="775" y="0"/>
                  </a:moveTo>
                  <a:lnTo>
                    <a:pt x="0" y="2365"/>
                  </a:lnTo>
                  <a:cubicBezTo>
                    <a:pt x="0" y="2542"/>
                    <a:pt x="98" y="2699"/>
                    <a:pt x="314" y="2827"/>
                  </a:cubicBezTo>
                  <a:cubicBezTo>
                    <a:pt x="530" y="2949"/>
                    <a:pt x="810" y="3011"/>
                    <a:pt x="1089" y="3011"/>
                  </a:cubicBezTo>
                  <a:cubicBezTo>
                    <a:pt x="1369" y="3011"/>
                    <a:pt x="1649" y="2949"/>
                    <a:pt x="1865" y="2827"/>
                  </a:cubicBezTo>
                  <a:cubicBezTo>
                    <a:pt x="2071" y="2699"/>
                    <a:pt x="2179" y="2542"/>
                    <a:pt x="2179" y="2385"/>
                  </a:cubicBezTo>
                  <a:lnTo>
                    <a:pt x="1423" y="10"/>
                  </a:lnTo>
                  <a:cubicBezTo>
                    <a:pt x="1423" y="69"/>
                    <a:pt x="1384" y="118"/>
                    <a:pt x="1335" y="138"/>
                  </a:cubicBezTo>
                  <a:cubicBezTo>
                    <a:pt x="1266" y="177"/>
                    <a:pt x="1180" y="197"/>
                    <a:pt x="1097" y="197"/>
                  </a:cubicBezTo>
                  <a:cubicBezTo>
                    <a:pt x="1013" y="197"/>
                    <a:pt x="932" y="177"/>
                    <a:pt x="874" y="138"/>
                  </a:cubicBezTo>
                  <a:cubicBezTo>
                    <a:pt x="805" y="98"/>
                    <a:pt x="775" y="49"/>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flipH="1" rot="4761902">
              <a:off x="6164704" y="2691766"/>
              <a:ext cx="247937" cy="892101"/>
            </a:xfrm>
            <a:custGeom>
              <a:rect b="b" l="l" r="r" t="t"/>
              <a:pathLst>
                <a:path extrusionOk="0" h="2828" w="786">
                  <a:moveTo>
                    <a:pt x="138" y="1"/>
                  </a:moveTo>
                  <a:cubicBezTo>
                    <a:pt x="108" y="11"/>
                    <a:pt x="99" y="21"/>
                    <a:pt x="79" y="30"/>
                  </a:cubicBezTo>
                  <a:lnTo>
                    <a:pt x="0" y="70"/>
                  </a:lnTo>
                  <a:lnTo>
                    <a:pt x="373" y="2827"/>
                  </a:lnTo>
                  <a:cubicBezTo>
                    <a:pt x="452" y="2798"/>
                    <a:pt x="540" y="2759"/>
                    <a:pt x="619" y="2719"/>
                  </a:cubicBezTo>
                  <a:cubicBezTo>
                    <a:pt x="678" y="2680"/>
                    <a:pt x="737" y="2631"/>
                    <a:pt x="786" y="2582"/>
                  </a:cubicBezTo>
                  <a:lnTo>
                    <a:pt x="138" y="1"/>
                  </a:lnTo>
                  <a:close/>
                </a:path>
              </a:pathLst>
            </a:custGeom>
            <a:solidFill>
              <a:srgbClr val="979797">
                <a:alpha val="302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flipH="1" rot="4761915">
              <a:off x="6672223" y="3157942"/>
              <a:ext cx="229704" cy="121141"/>
            </a:xfrm>
            <a:custGeom>
              <a:rect b="b" l="l" r="r" t="t"/>
              <a:pathLst>
                <a:path extrusionOk="0" h="384" w="727">
                  <a:moveTo>
                    <a:pt x="367" y="1"/>
                  </a:moveTo>
                  <a:cubicBezTo>
                    <a:pt x="283" y="1"/>
                    <a:pt x="197" y="20"/>
                    <a:pt x="128" y="59"/>
                  </a:cubicBezTo>
                  <a:cubicBezTo>
                    <a:pt x="0" y="128"/>
                    <a:pt x="10" y="256"/>
                    <a:pt x="128" y="324"/>
                  </a:cubicBezTo>
                  <a:cubicBezTo>
                    <a:pt x="197" y="364"/>
                    <a:pt x="283" y="383"/>
                    <a:pt x="367" y="383"/>
                  </a:cubicBezTo>
                  <a:cubicBezTo>
                    <a:pt x="452" y="383"/>
                    <a:pt x="535" y="364"/>
                    <a:pt x="599" y="324"/>
                  </a:cubicBezTo>
                  <a:cubicBezTo>
                    <a:pt x="727" y="256"/>
                    <a:pt x="717" y="128"/>
                    <a:pt x="599" y="59"/>
                  </a:cubicBezTo>
                  <a:cubicBezTo>
                    <a:pt x="535" y="20"/>
                    <a:pt x="452"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flipH="1" rot="4761902">
              <a:off x="3232124" y="427909"/>
              <a:ext cx="93055" cy="2582297"/>
            </a:xfrm>
            <a:custGeom>
              <a:rect b="b" l="l" r="r" t="t"/>
              <a:pathLst>
                <a:path extrusionOk="0" h="8186" w="295">
                  <a:moveTo>
                    <a:pt x="0" y="1"/>
                  </a:moveTo>
                  <a:lnTo>
                    <a:pt x="30" y="8028"/>
                  </a:lnTo>
                  <a:lnTo>
                    <a:pt x="295" y="8185"/>
                  </a:lnTo>
                  <a:lnTo>
                    <a:pt x="275" y="148"/>
                  </a:lnTo>
                  <a:lnTo>
                    <a:pt x="0" y="1"/>
                  </a:ln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flipH="1" rot="4761902">
              <a:off x="2658315" y="-27052"/>
              <a:ext cx="990800" cy="2545074"/>
            </a:xfrm>
            <a:custGeom>
              <a:rect b="b" l="l" r="r" t="t"/>
              <a:pathLst>
                <a:path extrusionOk="0" h="8068" w="3141">
                  <a:moveTo>
                    <a:pt x="89" y="0"/>
                  </a:moveTo>
                  <a:lnTo>
                    <a:pt x="0" y="30"/>
                  </a:lnTo>
                  <a:lnTo>
                    <a:pt x="20" y="8067"/>
                  </a:lnTo>
                  <a:lnTo>
                    <a:pt x="3141" y="6261"/>
                  </a:lnTo>
                  <a:lnTo>
                    <a:pt x="3141" y="5319"/>
                  </a:lnTo>
                  <a:lnTo>
                    <a:pt x="1668" y="3808"/>
                  </a:lnTo>
                  <a:lnTo>
                    <a:pt x="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flipH="1" rot="4761907">
              <a:off x="1811509" y="991568"/>
              <a:ext cx="986633" cy="818894"/>
            </a:xfrm>
            <a:custGeom>
              <a:rect b="b" l="l" r="r" t="t"/>
              <a:pathLst>
                <a:path extrusionOk="0" h="2592" w="3122">
                  <a:moveTo>
                    <a:pt x="3122" y="0"/>
                  </a:moveTo>
                  <a:lnTo>
                    <a:pt x="1" y="1806"/>
                  </a:lnTo>
                  <a:lnTo>
                    <a:pt x="1" y="2591"/>
                  </a:lnTo>
                  <a:lnTo>
                    <a:pt x="3122" y="785"/>
                  </a:lnTo>
                  <a:lnTo>
                    <a:pt x="31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flipH="1" rot="4761902">
              <a:off x="490978" y="1938014"/>
              <a:ext cx="1591399" cy="1318277"/>
            </a:xfrm>
            <a:custGeom>
              <a:rect b="b" l="l" r="r" t="t"/>
              <a:pathLst>
                <a:path extrusionOk="0" h="4179" w="5045">
                  <a:moveTo>
                    <a:pt x="785" y="1"/>
                  </a:moveTo>
                  <a:lnTo>
                    <a:pt x="0" y="2709"/>
                  </a:lnTo>
                  <a:cubicBezTo>
                    <a:pt x="0" y="3092"/>
                    <a:pt x="255" y="3475"/>
                    <a:pt x="746" y="3759"/>
                  </a:cubicBezTo>
                  <a:cubicBezTo>
                    <a:pt x="1237" y="4039"/>
                    <a:pt x="1882" y="4179"/>
                    <a:pt x="2527" y="4179"/>
                  </a:cubicBezTo>
                  <a:cubicBezTo>
                    <a:pt x="3173" y="4179"/>
                    <a:pt x="3818" y="4039"/>
                    <a:pt x="4309" y="3759"/>
                  </a:cubicBezTo>
                  <a:cubicBezTo>
                    <a:pt x="4799" y="3475"/>
                    <a:pt x="5045" y="3102"/>
                    <a:pt x="5045" y="2739"/>
                  </a:cubicBezTo>
                  <a:lnTo>
                    <a:pt x="4289" y="20"/>
                  </a:lnTo>
                  <a:cubicBezTo>
                    <a:pt x="4289" y="285"/>
                    <a:pt x="4122" y="531"/>
                    <a:pt x="3769" y="727"/>
                  </a:cubicBezTo>
                  <a:cubicBezTo>
                    <a:pt x="3430" y="923"/>
                    <a:pt x="2984" y="1021"/>
                    <a:pt x="2536" y="1021"/>
                  </a:cubicBezTo>
                  <a:cubicBezTo>
                    <a:pt x="2088" y="1021"/>
                    <a:pt x="1639" y="923"/>
                    <a:pt x="1296" y="727"/>
                  </a:cubicBezTo>
                  <a:cubicBezTo>
                    <a:pt x="952" y="531"/>
                    <a:pt x="785" y="256"/>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flipH="1" rot="4761902">
              <a:off x="896436" y="1939825"/>
              <a:ext cx="440040" cy="1038471"/>
            </a:xfrm>
            <a:custGeom>
              <a:rect b="b" l="l" r="r" t="t"/>
              <a:pathLst>
                <a:path extrusionOk="0" h="3292" w="1395">
                  <a:moveTo>
                    <a:pt x="1041" y="1"/>
                  </a:moveTo>
                  <a:cubicBezTo>
                    <a:pt x="771" y="91"/>
                    <a:pt x="460" y="139"/>
                    <a:pt x="146" y="139"/>
                  </a:cubicBezTo>
                  <a:cubicBezTo>
                    <a:pt x="117" y="139"/>
                    <a:pt x="88" y="139"/>
                    <a:pt x="59" y="138"/>
                  </a:cubicBezTo>
                  <a:lnTo>
                    <a:pt x="1" y="3288"/>
                  </a:lnTo>
                  <a:cubicBezTo>
                    <a:pt x="55" y="3291"/>
                    <a:pt x="110" y="3292"/>
                    <a:pt x="164" y="3292"/>
                  </a:cubicBezTo>
                  <a:cubicBezTo>
                    <a:pt x="592" y="3292"/>
                    <a:pt x="1020" y="3225"/>
                    <a:pt x="1394" y="3112"/>
                  </a:cubicBezTo>
                  <a:lnTo>
                    <a:pt x="1041" y="1"/>
                  </a:ln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flipH="1" rot="4761902">
              <a:off x="1322636" y="2148435"/>
              <a:ext cx="1207508" cy="638161"/>
            </a:xfrm>
            <a:custGeom>
              <a:rect b="b" l="l" r="r" t="t"/>
              <a:pathLst>
                <a:path extrusionOk="0" h="2023" w="3828">
                  <a:moveTo>
                    <a:pt x="1902" y="1"/>
                  </a:moveTo>
                  <a:cubicBezTo>
                    <a:pt x="1455" y="1"/>
                    <a:pt x="1011" y="99"/>
                    <a:pt x="677" y="295"/>
                  </a:cubicBezTo>
                  <a:cubicBezTo>
                    <a:pt x="0" y="697"/>
                    <a:pt x="10" y="1335"/>
                    <a:pt x="687" y="1728"/>
                  </a:cubicBezTo>
                  <a:cubicBezTo>
                    <a:pt x="1026" y="1924"/>
                    <a:pt x="1472" y="2022"/>
                    <a:pt x="1919" y="2022"/>
                  </a:cubicBezTo>
                  <a:cubicBezTo>
                    <a:pt x="2365" y="2022"/>
                    <a:pt x="2812" y="1924"/>
                    <a:pt x="3150" y="1728"/>
                  </a:cubicBezTo>
                  <a:cubicBezTo>
                    <a:pt x="3828" y="1325"/>
                    <a:pt x="3828" y="688"/>
                    <a:pt x="3141" y="295"/>
                  </a:cubicBezTo>
                  <a:cubicBezTo>
                    <a:pt x="2797" y="99"/>
                    <a:pt x="2348" y="1"/>
                    <a:pt x="1902" y="1"/>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flipH="1" rot="4761902">
              <a:off x="2090584" y="842600"/>
              <a:ext cx="1362389" cy="3171878"/>
            </a:xfrm>
            <a:custGeom>
              <a:rect b="b" l="l" r="r" t="t"/>
              <a:pathLst>
                <a:path extrusionOk="0" h="10055" w="4319">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flipH="1" rot="4761902">
              <a:off x="2090584" y="842600"/>
              <a:ext cx="1362389" cy="3171878"/>
            </a:xfrm>
            <a:custGeom>
              <a:rect b="b" l="l" r="r" t="t"/>
              <a:pathLst>
                <a:path extrusionOk="0" h="10055" w="4319">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flipH="1" rot="4761902">
              <a:off x="2701819" y="302440"/>
              <a:ext cx="96209" cy="2972197"/>
            </a:xfrm>
            <a:custGeom>
              <a:rect b="b" l="l" r="r" t="t"/>
              <a:pathLst>
                <a:path extrusionOk="0" h="9422" w="305">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13"/>
                  </a:cubicBezTo>
                  <a:lnTo>
                    <a:pt x="305" y="3"/>
                  </a:ln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flipH="1" rot="4761902">
              <a:off x="2480812" y="524428"/>
              <a:ext cx="263393" cy="2925825"/>
            </a:xfrm>
            <a:custGeom>
              <a:rect b="b" l="l" r="r" t="t"/>
              <a:pathLst>
                <a:path extrusionOk="0" h="9275" w="835">
                  <a:moveTo>
                    <a:pt x="834" y="0"/>
                  </a:moveTo>
                  <a:lnTo>
                    <a:pt x="834" y="0"/>
                  </a:lnTo>
                  <a:cubicBezTo>
                    <a:pt x="736" y="99"/>
                    <a:pt x="618" y="177"/>
                    <a:pt x="491" y="256"/>
                  </a:cubicBezTo>
                  <a:cubicBezTo>
                    <a:pt x="353" y="344"/>
                    <a:pt x="196" y="413"/>
                    <a:pt x="20" y="462"/>
                  </a:cubicBezTo>
                  <a:lnTo>
                    <a:pt x="0" y="9274"/>
                  </a:lnTo>
                  <a:cubicBezTo>
                    <a:pt x="157" y="9206"/>
                    <a:pt x="314" y="9147"/>
                    <a:pt x="461" y="9058"/>
                  </a:cubicBezTo>
                  <a:cubicBezTo>
                    <a:pt x="599" y="8990"/>
                    <a:pt x="716" y="8901"/>
                    <a:pt x="805" y="8803"/>
                  </a:cubicBezTo>
                  <a:lnTo>
                    <a:pt x="834" y="0"/>
                  </a:ln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flipH="1" rot="4761902">
              <a:off x="2472801" y="1017096"/>
              <a:ext cx="198412" cy="2790811"/>
            </a:xfrm>
            <a:custGeom>
              <a:rect b="b" l="l" r="r" t="t"/>
              <a:pathLst>
                <a:path extrusionOk="0" h="8847" w="629">
                  <a:moveTo>
                    <a:pt x="629" y="0"/>
                  </a:moveTo>
                  <a:cubicBezTo>
                    <a:pt x="442" y="20"/>
                    <a:pt x="236" y="30"/>
                    <a:pt x="30" y="30"/>
                  </a:cubicBezTo>
                  <a:lnTo>
                    <a:pt x="1" y="8842"/>
                  </a:lnTo>
                  <a:cubicBezTo>
                    <a:pt x="55" y="8845"/>
                    <a:pt x="108" y="8846"/>
                    <a:pt x="161" y="8846"/>
                  </a:cubicBezTo>
                  <a:cubicBezTo>
                    <a:pt x="320" y="8846"/>
                    <a:pt x="474" y="8835"/>
                    <a:pt x="629" y="8813"/>
                  </a:cubicBezTo>
                  <a:lnTo>
                    <a:pt x="629" y="0"/>
                  </a:ln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flipH="1" rot="4761902">
              <a:off x="2472864" y="809807"/>
              <a:ext cx="182956" cy="2814470"/>
            </a:xfrm>
            <a:custGeom>
              <a:rect b="b" l="l" r="r" t="t"/>
              <a:pathLst>
                <a:path extrusionOk="0" h="8922" w="580">
                  <a:moveTo>
                    <a:pt x="580" y="1"/>
                  </a:moveTo>
                  <a:cubicBezTo>
                    <a:pt x="393" y="60"/>
                    <a:pt x="197" y="99"/>
                    <a:pt x="1" y="128"/>
                  </a:cubicBezTo>
                  <a:lnTo>
                    <a:pt x="1" y="8921"/>
                  </a:lnTo>
                  <a:cubicBezTo>
                    <a:pt x="197" y="8892"/>
                    <a:pt x="383" y="8862"/>
                    <a:pt x="560" y="8794"/>
                  </a:cubicBezTo>
                  <a:lnTo>
                    <a:pt x="580" y="1"/>
                  </a:ln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flipH="1" rot="4761902">
              <a:off x="2477810" y="1239661"/>
              <a:ext cx="344146" cy="2848539"/>
            </a:xfrm>
            <a:custGeom>
              <a:rect b="b" l="l" r="r" t="t"/>
              <a:pathLst>
                <a:path extrusionOk="0" h="9030" w="1091">
                  <a:moveTo>
                    <a:pt x="21" y="1"/>
                  </a:moveTo>
                  <a:lnTo>
                    <a:pt x="1" y="8804"/>
                  </a:lnTo>
                  <a:cubicBezTo>
                    <a:pt x="315" y="8941"/>
                    <a:pt x="688" y="9010"/>
                    <a:pt x="1061" y="9029"/>
                  </a:cubicBezTo>
                  <a:lnTo>
                    <a:pt x="1090" y="217"/>
                  </a:lnTo>
                  <a:cubicBezTo>
                    <a:pt x="707" y="197"/>
                    <a:pt x="335" y="138"/>
                    <a:pt x="21" y="1"/>
                  </a:cubicBez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flipH="1" rot="4761902">
              <a:off x="2749968" y="1389689"/>
              <a:ext cx="306924" cy="3102163"/>
            </a:xfrm>
            <a:custGeom>
              <a:rect b="b" l="l" r="r" t="t"/>
              <a:pathLst>
                <a:path extrusionOk="0" h="9834" w="973">
                  <a:moveTo>
                    <a:pt x="30" y="0"/>
                  </a:moveTo>
                  <a:lnTo>
                    <a:pt x="1" y="8803"/>
                  </a:lnTo>
                  <a:cubicBezTo>
                    <a:pt x="1" y="9127"/>
                    <a:pt x="227" y="9441"/>
                    <a:pt x="639" y="9686"/>
                  </a:cubicBezTo>
                  <a:cubicBezTo>
                    <a:pt x="737" y="9745"/>
                    <a:pt x="835" y="9804"/>
                    <a:pt x="953" y="9834"/>
                  </a:cubicBezTo>
                  <a:lnTo>
                    <a:pt x="973" y="1031"/>
                  </a:lnTo>
                  <a:cubicBezTo>
                    <a:pt x="865" y="992"/>
                    <a:pt x="766" y="943"/>
                    <a:pt x="668" y="884"/>
                  </a:cubicBezTo>
                  <a:cubicBezTo>
                    <a:pt x="236" y="638"/>
                    <a:pt x="30" y="314"/>
                    <a:pt x="30" y="0"/>
                  </a:cubicBezTo>
                  <a:close/>
                </a:path>
              </a:pathLst>
            </a:custGeom>
            <a:solidFill>
              <a:srgbClr val="242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flipH="1" rot="4761908">
              <a:off x="3586107" y="1734765"/>
              <a:ext cx="1493111" cy="795447"/>
            </a:xfrm>
            <a:custGeom>
              <a:rect b="b" l="l" r="r" t="t"/>
              <a:pathLst>
                <a:path extrusionOk="0" h="2486" w="4721">
                  <a:moveTo>
                    <a:pt x="2355" y="0"/>
                  </a:moveTo>
                  <a:cubicBezTo>
                    <a:pt x="1806" y="0"/>
                    <a:pt x="1257" y="121"/>
                    <a:pt x="835" y="361"/>
                  </a:cubicBezTo>
                  <a:cubicBezTo>
                    <a:pt x="1" y="842"/>
                    <a:pt x="20" y="1627"/>
                    <a:pt x="854" y="2118"/>
                  </a:cubicBezTo>
                  <a:cubicBezTo>
                    <a:pt x="1271" y="2363"/>
                    <a:pt x="1818" y="2486"/>
                    <a:pt x="2366" y="2486"/>
                  </a:cubicBezTo>
                  <a:cubicBezTo>
                    <a:pt x="2913" y="2486"/>
                    <a:pt x="3460" y="2363"/>
                    <a:pt x="3877" y="2118"/>
                  </a:cubicBezTo>
                  <a:cubicBezTo>
                    <a:pt x="4721" y="1637"/>
                    <a:pt x="4701" y="852"/>
                    <a:pt x="3867" y="361"/>
                  </a:cubicBezTo>
                  <a:cubicBezTo>
                    <a:pt x="3450" y="121"/>
                    <a:pt x="2903" y="0"/>
                    <a:pt x="2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flipH="1" rot="4761891">
              <a:off x="2097879" y="833837"/>
              <a:ext cx="1365993" cy="3189735"/>
            </a:xfrm>
            <a:custGeom>
              <a:rect b="b" l="l" r="r" t="t"/>
              <a:pathLst>
                <a:path extrusionOk="0" h="10055" w="4319">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flipH="1" rot="4761889">
              <a:off x="2084205" y="839281"/>
              <a:ext cx="1367685" cy="3184026"/>
            </a:xfrm>
            <a:custGeom>
              <a:rect b="b" l="l" r="r" t="t"/>
              <a:pathLst>
                <a:path extrusionOk="0" h="10055" w="4319">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13"/>
                  </a:cubicBezTo>
                  <a:lnTo>
                    <a:pt x="4319" y="13"/>
                  </a:lnTo>
                  <a:lnTo>
                    <a:pt x="4319" y="13"/>
                  </a:lnTo>
                  <a:cubicBezTo>
                    <a:pt x="4317" y="336"/>
                    <a:pt x="4111" y="639"/>
                    <a:pt x="3701" y="883"/>
                  </a:cubicBezTo>
                  <a:cubicBezTo>
                    <a:pt x="3284" y="1129"/>
                    <a:pt x="2734" y="1251"/>
                    <a:pt x="2184" y="1251"/>
                  </a:cubicBezTo>
                  <a:cubicBezTo>
                    <a:pt x="1635" y="1251"/>
                    <a:pt x="1085" y="1129"/>
                    <a:pt x="668" y="883"/>
                  </a:cubicBezTo>
                  <a:cubicBezTo>
                    <a:pt x="236" y="638"/>
                    <a:pt x="30" y="314"/>
                    <a:pt x="30" y="0"/>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flipH="1" rot="4761902">
              <a:off x="2747391" y="293879"/>
              <a:ext cx="96209" cy="2972197"/>
            </a:xfrm>
            <a:custGeom>
              <a:rect b="b" l="l" r="r" t="t"/>
              <a:pathLst>
                <a:path extrusionOk="0" h="9422" w="305">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03"/>
                  </a:cubicBezTo>
                  <a:lnTo>
                    <a:pt x="305" y="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flipH="1" rot="4761902">
              <a:off x="2529295" y="518275"/>
              <a:ext cx="263393" cy="2919904"/>
            </a:xfrm>
            <a:custGeom>
              <a:rect b="b" l="l" r="r" t="t"/>
              <a:pathLst>
                <a:path extrusionOk="0" h="9275" w="835">
                  <a:moveTo>
                    <a:pt x="834" y="0"/>
                  </a:moveTo>
                  <a:cubicBezTo>
                    <a:pt x="736" y="89"/>
                    <a:pt x="618" y="177"/>
                    <a:pt x="491" y="255"/>
                  </a:cubicBezTo>
                  <a:cubicBezTo>
                    <a:pt x="353" y="344"/>
                    <a:pt x="196" y="412"/>
                    <a:pt x="20" y="462"/>
                  </a:cubicBezTo>
                  <a:lnTo>
                    <a:pt x="0" y="9274"/>
                  </a:lnTo>
                  <a:cubicBezTo>
                    <a:pt x="157" y="9205"/>
                    <a:pt x="314" y="9147"/>
                    <a:pt x="461" y="9058"/>
                  </a:cubicBezTo>
                  <a:cubicBezTo>
                    <a:pt x="599" y="8990"/>
                    <a:pt x="716" y="8901"/>
                    <a:pt x="805" y="8803"/>
                  </a:cubicBez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flipH="1" rot="4761902">
              <a:off x="2518436" y="801246"/>
              <a:ext cx="182956" cy="2814470"/>
            </a:xfrm>
            <a:custGeom>
              <a:rect b="b" l="l" r="r" t="t"/>
              <a:pathLst>
                <a:path extrusionOk="0" h="8922" w="580">
                  <a:moveTo>
                    <a:pt x="580" y="1"/>
                  </a:moveTo>
                  <a:cubicBezTo>
                    <a:pt x="393" y="59"/>
                    <a:pt x="197" y="99"/>
                    <a:pt x="1" y="118"/>
                  </a:cubicBezTo>
                  <a:lnTo>
                    <a:pt x="1" y="8921"/>
                  </a:lnTo>
                  <a:cubicBezTo>
                    <a:pt x="197" y="8892"/>
                    <a:pt x="383" y="8862"/>
                    <a:pt x="560" y="8794"/>
                  </a:cubicBezTo>
                  <a:lnTo>
                    <a:pt x="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flipH="1" rot="4761902">
              <a:off x="4049362" y="1294234"/>
              <a:ext cx="1349771" cy="1538779"/>
            </a:xfrm>
            <a:custGeom>
              <a:rect b="b" l="l" r="r" t="t"/>
              <a:pathLst>
                <a:path extrusionOk="0" h="4878" w="4279">
                  <a:moveTo>
                    <a:pt x="4279" y="3729"/>
                  </a:moveTo>
                  <a:cubicBezTo>
                    <a:pt x="4083" y="4357"/>
                    <a:pt x="3199" y="4878"/>
                    <a:pt x="2140" y="4878"/>
                  </a:cubicBezTo>
                  <a:cubicBezTo>
                    <a:pt x="1070" y="4878"/>
                    <a:pt x="196" y="4377"/>
                    <a:pt x="0" y="3749"/>
                  </a:cubicBezTo>
                  <a:cubicBezTo>
                    <a:pt x="20" y="2542"/>
                    <a:pt x="334" y="1541"/>
                    <a:pt x="785" y="883"/>
                  </a:cubicBezTo>
                  <a:cubicBezTo>
                    <a:pt x="1168" y="314"/>
                    <a:pt x="1649" y="10"/>
                    <a:pt x="2140" y="0"/>
                  </a:cubicBezTo>
                  <a:cubicBezTo>
                    <a:pt x="2571" y="0"/>
                    <a:pt x="3023" y="246"/>
                    <a:pt x="3386" y="707"/>
                  </a:cubicBezTo>
                  <a:cubicBezTo>
                    <a:pt x="3886" y="1355"/>
                    <a:pt x="4259" y="2405"/>
                    <a:pt x="4279" y="3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flipH="1" rot="4761902">
              <a:off x="4879280" y="1766662"/>
              <a:ext cx="820777" cy="405672"/>
            </a:xfrm>
            <a:custGeom>
              <a:rect b="b" l="l" r="r" t="t"/>
              <a:pathLst>
                <a:path extrusionOk="0" h="1286" w="2602">
                  <a:moveTo>
                    <a:pt x="2601" y="707"/>
                  </a:moveTo>
                  <a:cubicBezTo>
                    <a:pt x="2523" y="785"/>
                    <a:pt x="2444" y="854"/>
                    <a:pt x="2317" y="933"/>
                  </a:cubicBezTo>
                  <a:cubicBezTo>
                    <a:pt x="1708" y="1286"/>
                    <a:pt x="697" y="1286"/>
                    <a:pt x="89" y="933"/>
                  </a:cubicBezTo>
                  <a:cubicBezTo>
                    <a:pt x="59" y="913"/>
                    <a:pt x="20" y="893"/>
                    <a:pt x="0" y="883"/>
                  </a:cubicBezTo>
                  <a:cubicBezTo>
                    <a:pt x="383" y="314"/>
                    <a:pt x="854" y="10"/>
                    <a:pt x="1345" y="0"/>
                  </a:cubicBezTo>
                  <a:cubicBezTo>
                    <a:pt x="1787" y="0"/>
                    <a:pt x="2228" y="255"/>
                    <a:pt x="2601" y="7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flipH="1" rot="4761902">
              <a:off x="1333387" y="4031714"/>
              <a:ext cx="89901" cy="343844"/>
            </a:xfrm>
            <a:custGeom>
              <a:rect b="b" l="l" r="r" t="t"/>
              <a:pathLst>
                <a:path extrusionOk="0" h="1090" w="285">
                  <a:moveTo>
                    <a:pt x="0" y="0"/>
                  </a:moveTo>
                  <a:lnTo>
                    <a:pt x="0" y="942"/>
                  </a:lnTo>
                  <a:lnTo>
                    <a:pt x="285" y="1089"/>
                  </a:lnTo>
                  <a:lnTo>
                    <a:pt x="275" y="15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flipH="1" rot="4761902">
              <a:off x="1702395" y="3328428"/>
              <a:ext cx="548236" cy="1059291"/>
            </a:xfrm>
            <a:custGeom>
              <a:rect b="b" l="l" r="r" t="t"/>
              <a:pathLst>
                <a:path extrusionOk="0" h="3358" w="1738">
                  <a:moveTo>
                    <a:pt x="1462" y="1"/>
                  </a:moveTo>
                  <a:lnTo>
                    <a:pt x="0" y="3200"/>
                  </a:lnTo>
                  <a:lnTo>
                    <a:pt x="275" y="3357"/>
                  </a:lnTo>
                  <a:lnTo>
                    <a:pt x="1737" y="158"/>
                  </a:lnTo>
                  <a:lnTo>
                    <a:pt x="1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flipH="1" rot="4761902">
              <a:off x="2971378" y="2218896"/>
              <a:ext cx="575995" cy="1829627"/>
            </a:xfrm>
            <a:custGeom>
              <a:rect b="b" l="l" r="r" t="t"/>
              <a:pathLst>
                <a:path extrusionOk="0" h="5800" w="1826">
                  <a:moveTo>
                    <a:pt x="1561" y="0"/>
                  </a:moveTo>
                  <a:lnTo>
                    <a:pt x="0" y="5643"/>
                  </a:lnTo>
                  <a:lnTo>
                    <a:pt x="275" y="5800"/>
                  </a:lnTo>
                  <a:lnTo>
                    <a:pt x="1826" y="157"/>
                  </a:lnTo>
                  <a:lnTo>
                    <a:pt x="15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flipH="1" rot="4761902">
              <a:off x="4036164" y="2681432"/>
              <a:ext cx="111982" cy="62460"/>
            </a:xfrm>
            <a:custGeom>
              <a:rect b="b" l="l" r="r" t="t"/>
              <a:pathLst>
                <a:path extrusionOk="0" h="198" w="355">
                  <a:moveTo>
                    <a:pt x="89" y="1"/>
                  </a:moveTo>
                  <a:lnTo>
                    <a:pt x="1" y="40"/>
                  </a:lnTo>
                  <a:lnTo>
                    <a:pt x="266" y="197"/>
                  </a:lnTo>
                  <a:lnTo>
                    <a:pt x="354" y="148"/>
                  </a:lnTo>
                  <a:lnTo>
                    <a:pt x="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flipH="1" rot="4761902">
              <a:off x="2139574" y="1873175"/>
              <a:ext cx="987645" cy="3099324"/>
            </a:xfrm>
            <a:custGeom>
              <a:rect b="b" l="l" r="r" t="t"/>
              <a:pathLst>
                <a:path extrusionOk="0" h="9825" w="3131">
                  <a:moveTo>
                    <a:pt x="3101" y="1"/>
                  </a:moveTo>
                  <a:lnTo>
                    <a:pt x="3013" y="50"/>
                  </a:lnTo>
                  <a:lnTo>
                    <a:pt x="1462" y="5693"/>
                  </a:lnTo>
                  <a:lnTo>
                    <a:pt x="0" y="8892"/>
                  </a:lnTo>
                  <a:lnTo>
                    <a:pt x="10" y="9824"/>
                  </a:lnTo>
                  <a:lnTo>
                    <a:pt x="3131" y="8038"/>
                  </a:lnTo>
                  <a:lnTo>
                    <a:pt x="31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flipH="1" rot="4761902">
              <a:off x="1015370" y="3228390"/>
              <a:ext cx="987645" cy="811345"/>
            </a:xfrm>
            <a:custGeom>
              <a:rect b="b" l="l" r="r" t="t"/>
              <a:pathLst>
                <a:path extrusionOk="0" h="2572" w="3131">
                  <a:moveTo>
                    <a:pt x="3111" y="0"/>
                  </a:moveTo>
                  <a:lnTo>
                    <a:pt x="0" y="1796"/>
                  </a:lnTo>
                  <a:lnTo>
                    <a:pt x="10" y="2571"/>
                  </a:lnTo>
                  <a:lnTo>
                    <a:pt x="3131" y="785"/>
                  </a:lnTo>
                  <a:lnTo>
                    <a:pt x="3111" y="0"/>
                  </a:lnTo>
                  <a:close/>
                </a:path>
              </a:pathLst>
            </a:custGeom>
            <a:solidFill>
              <a:srgbClr val="000000">
                <a:alpha val="80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flipH="1" rot="4761902">
              <a:off x="4281940" y="1574519"/>
              <a:ext cx="300615" cy="161196"/>
            </a:xfrm>
            <a:custGeom>
              <a:rect b="b" l="l" r="r" t="t"/>
              <a:pathLst>
                <a:path extrusionOk="0" h="511" w="953">
                  <a:moveTo>
                    <a:pt x="334" y="1"/>
                  </a:moveTo>
                  <a:cubicBezTo>
                    <a:pt x="217" y="30"/>
                    <a:pt x="109" y="79"/>
                    <a:pt x="1" y="138"/>
                  </a:cubicBezTo>
                  <a:lnTo>
                    <a:pt x="619" y="511"/>
                  </a:lnTo>
                  <a:cubicBezTo>
                    <a:pt x="737" y="432"/>
                    <a:pt x="845" y="403"/>
                    <a:pt x="953" y="374"/>
                  </a:cubicBezTo>
                  <a:lnTo>
                    <a:pt x="3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flipH="1" rot="4761902">
              <a:off x="4261243" y="1466785"/>
              <a:ext cx="328374" cy="136591"/>
            </a:xfrm>
            <a:custGeom>
              <a:rect b="b" l="l" r="r" t="t"/>
              <a:pathLst>
                <a:path extrusionOk="0" h="433" w="1041">
                  <a:moveTo>
                    <a:pt x="157" y="0"/>
                  </a:moveTo>
                  <a:cubicBezTo>
                    <a:pt x="107" y="0"/>
                    <a:pt x="54" y="7"/>
                    <a:pt x="0" y="20"/>
                  </a:cubicBezTo>
                  <a:lnTo>
                    <a:pt x="619" y="384"/>
                  </a:lnTo>
                  <a:cubicBezTo>
                    <a:pt x="668" y="371"/>
                    <a:pt x="715" y="366"/>
                    <a:pt x="761" y="366"/>
                  </a:cubicBezTo>
                  <a:cubicBezTo>
                    <a:pt x="861" y="366"/>
                    <a:pt x="953" y="392"/>
                    <a:pt x="1041" y="433"/>
                  </a:cubicBezTo>
                  <a:lnTo>
                    <a:pt x="413" y="69"/>
                  </a:lnTo>
                  <a:cubicBezTo>
                    <a:pt x="342" y="24"/>
                    <a:pt x="254" y="0"/>
                    <a:pt x="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flipH="1" rot="4761902">
              <a:off x="4298246" y="1411433"/>
              <a:ext cx="204721" cy="117979"/>
            </a:xfrm>
            <a:custGeom>
              <a:rect b="b" l="l" r="r" t="t"/>
              <a:pathLst>
                <a:path extrusionOk="0" h="374" w="649">
                  <a:moveTo>
                    <a:pt x="1" y="0"/>
                  </a:moveTo>
                  <a:lnTo>
                    <a:pt x="629" y="364"/>
                  </a:lnTo>
                  <a:cubicBezTo>
                    <a:pt x="630" y="364"/>
                    <a:pt x="632" y="364"/>
                    <a:pt x="633" y="364"/>
                  </a:cubicBezTo>
                  <a:lnTo>
                    <a:pt x="633" y="364"/>
                  </a:lnTo>
                  <a:lnTo>
                    <a:pt x="30" y="10"/>
                  </a:lnTo>
                  <a:cubicBezTo>
                    <a:pt x="10" y="10"/>
                    <a:pt x="10" y="0"/>
                    <a:pt x="1" y="0"/>
                  </a:cubicBezTo>
                  <a:close/>
                  <a:moveTo>
                    <a:pt x="633" y="364"/>
                  </a:moveTo>
                  <a:lnTo>
                    <a:pt x="636" y="366"/>
                  </a:lnTo>
                  <a:lnTo>
                    <a:pt x="636" y="366"/>
                  </a:lnTo>
                  <a:cubicBezTo>
                    <a:pt x="635" y="365"/>
                    <a:pt x="634" y="365"/>
                    <a:pt x="633" y="364"/>
                  </a:cubicBezTo>
                  <a:close/>
                  <a:moveTo>
                    <a:pt x="636" y="366"/>
                  </a:moveTo>
                  <a:cubicBezTo>
                    <a:pt x="640" y="369"/>
                    <a:pt x="642" y="373"/>
                    <a:pt x="648" y="373"/>
                  </a:cubicBezTo>
                  <a:lnTo>
                    <a:pt x="636" y="366"/>
                  </a:ln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flipH="1" rot="4761902">
              <a:off x="3898856" y="1910664"/>
              <a:ext cx="257084" cy="377913"/>
            </a:xfrm>
            <a:custGeom>
              <a:rect b="b" l="l" r="r" t="t"/>
              <a:pathLst>
                <a:path extrusionOk="0" h="1198" w="815">
                  <a:moveTo>
                    <a:pt x="196" y="0"/>
                  </a:moveTo>
                  <a:cubicBezTo>
                    <a:pt x="69" y="285"/>
                    <a:pt x="0" y="569"/>
                    <a:pt x="0" y="825"/>
                  </a:cubicBezTo>
                  <a:lnTo>
                    <a:pt x="628" y="1198"/>
                  </a:lnTo>
                  <a:cubicBezTo>
                    <a:pt x="628" y="942"/>
                    <a:pt x="697" y="658"/>
                    <a:pt x="815" y="373"/>
                  </a:cubicBez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flipH="1" rot="4761902">
              <a:off x="4071852" y="1820252"/>
              <a:ext cx="312917" cy="300627"/>
            </a:xfrm>
            <a:custGeom>
              <a:rect b="b" l="l" r="r" t="t"/>
              <a:pathLst>
                <a:path extrusionOk="0" h="953" w="992">
                  <a:moveTo>
                    <a:pt x="364" y="0"/>
                  </a:moveTo>
                  <a:cubicBezTo>
                    <a:pt x="216" y="167"/>
                    <a:pt x="99" y="373"/>
                    <a:pt x="0" y="579"/>
                  </a:cubicBezTo>
                  <a:lnTo>
                    <a:pt x="629" y="952"/>
                  </a:lnTo>
                  <a:cubicBezTo>
                    <a:pt x="707" y="746"/>
                    <a:pt x="844" y="550"/>
                    <a:pt x="992" y="363"/>
                  </a:cubicBezTo>
                  <a:lnTo>
                    <a:pt x="3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flipH="1" rot="4761902">
              <a:off x="4184142" y="1672995"/>
              <a:ext cx="362442" cy="260249"/>
            </a:xfrm>
            <a:custGeom>
              <a:rect b="b" l="l" r="r" t="t"/>
              <a:pathLst>
                <a:path extrusionOk="0" h="825" w="1149">
                  <a:moveTo>
                    <a:pt x="521" y="0"/>
                  </a:moveTo>
                  <a:cubicBezTo>
                    <a:pt x="334" y="118"/>
                    <a:pt x="167" y="275"/>
                    <a:pt x="1" y="461"/>
                  </a:cubicBezTo>
                  <a:lnTo>
                    <a:pt x="629" y="824"/>
                  </a:lnTo>
                  <a:cubicBezTo>
                    <a:pt x="776" y="638"/>
                    <a:pt x="962" y="481"/>
                    <a:pt x="1149" y="373"/>
                  </a:cubicBezTo>
                  <a:lnTo>
                    <a:pt x="5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flipH="1" rot="4761899">
              <a:off x="2461592" y="301450"/>
              <a:ext cx="680858" cy="3232572"/>
            </a:xfrm>
            <a:custGeom>
              <a:rect b="b" l="l" r="r" t="t"/>
              <a:pathLst>
                <a:path extrusionOk="0" h="10257" w="2170">
                  <a:moveTo>
                    <a:pt x="1572" y="1"/>
                  </a:moveTo>
                  <a:cubicBezTo>
                    <a:pt x="1426" y="1"/>
                    <a:pt x="1262" y="48"/>
                    <a:pt x="1090" y="149"/>
                  </a:cubicBezTo>
                  <a:cubicBezTo>
                    <a:pt x="511" y="492"/>
                    <a:pt x="20" y="1327"/>
                    <a:pt x="20" y="2014"/>
                  </a:cubicBezTo>
                  <a:lnTo>
                    <a:pt x="1" y="10257"/>
                  </a:lnTo>
                  <a:lnTo>
                    <a:pt x="2160" y="9197"/>
                  </a:lnTo>
                  <a:lnTo>
                    <a:pt x="2169" y="757"/>
                  </a:lnTo>
                  <a:cubicBezTo>
                    <a:pt x="2169" y="278"/>
                    <a:pt x="1924" y="1"/>
                    <a:pt x="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flipH="1" rot="4761902">
              <a:off x="1157183" y="748348"/>
              <a:ext cx="619526" cy="1362441"/>
            </a:xfrm>
            <a:custGeom>
              <a:rect b="b" l="l" r="r" t="t"/>
              <a:pathLst>
                <a:path extrusionOk="0" h="4319" w="1964">
                  <a:moveTo>
                    <a:pt x="276" y="1"/>
                  </a:moveTo>
                  <a:lnTo>
                    <a:pt x="1" y="168"/>
                  </a:lnTo>
                  <a:lnTo>
                    <a:pt x="1699" y="4319"/>
                  </a:lnTo>
                  <a:lnTo>
                    <a:pt x="1964" y="4162"/>
                  </a:lnTo>
                  <a:lnTo>
                    <a:pt x="2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flipH="1" rot="4761902">
              <a:off x="2174006" y="1473903"/>
              <a:ext cx="489249" cy="504725"/>
            </a:xfrm>
            <a:custGeom>
              <a:rect b="b" l="l" r="r" t="t"/>
              <a:pathLst>
                <a:path extrusionOk="0" h="1600" w="1551">
                  <a:moveTo>
                    <a:pt x="275" y="0"/>
                  </a:moveTo>
                  <a:lnTo>
                    <a:pt x="0" y="157"/>
                  </a:lnTo>
                  <a:lnTo>
                    <a:pt x="1276" y="1600"/>
                  </a:lnTo>
                  <a:lnTo>
                    <a:pt x="1551" y="1433"/>
                  </a:lnTo>
                  <a:lnTo>
                    <a:pt x="2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flipH="1" rot="4761902">
              <a:off x="1155617" y="683751"/>
              <a:ext cx="944430" cy="1931833"/>
            </a:xfrm>
            <a:custGeom>
              <a:rect b="b" l="l" r="r" t="t"/>
              <a:pathLst>
                <a:path extrusionOk="0" h="6124" w="2994">
                  <a:moveTo>
                    <a:pt x="20" y="0"/>
                  </a:moveTo>
                  <a:lnTo>
                    <a:pt x="1" y="4387"/>
                  </a:lnTo>
                  <a:lnTo>
                    <a:pt x="2994" y="6124"/>
                  </a:lnTo>
                  <a:lnTo>
                    <a:pt x="2994" y="5594"/>
                  </a:lnTo>
                  <a:lnTo>
                    <a:pt x="1296" y="1443"/>
                  </a:ln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flipH="1" rot="1852447">
              <a:off x="1325631" y="4382993"/>
              <a:ext cx="141604" cy="141552"/>
            </a:xfrm>
            <a:custGeom>
              <a:rect b="b" l="l" r="r" t="t"/>
              <a:pathLst>
                <a:path extrusionOk="0" h="3376" w="3377">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flipH="1" rot="4761902">
              <a:off x="2971407" y="2218901"/>
              <a:ext cx="575995" cy="1829627"/>
            </a:xfrm>
            <a:custGeom>
              <a:rect b="b" l="l" r="r" t="t"/>
              <a:pathLst>
                <a:path extrusionOk="0" h="5800" w="1826">
                  <a:moveTo>
                    <a:pt x="1561" y="0"/>
                  </a:moveTo>
                  <a:lnTo>
                    <a:pt x="0" y="5643"/>
                  </a:lnTo>
                  <a:lnTo>
                    <a:pt x="275" y="5800"/>
                  </a:lnTo>
                  <a:lnTo>
                    <a:pt x="1826" y="157"/>
                  </a:lnTo>
                  <a:lnTo>
                    <a:pt x="15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flipH="1" rot="4761902">
              <a:off x="1154212" y="747880"/>
              <a:ext cx="619526" cy="1362441"/>
            </a:xfrm>
            <a:custGeom>
              <a:rect b="b" l="l" r="r" t="t"/>
              <a:pathLst>
                <a:path extrusionOk="0" h="4319" w="1964">
                  <a:moveTo>
                    <a:pt x="276" y="1"/>
                  </a:moveTo>
                  <a:lnTo>
                    <a:pt x="1" y="168"/>
                  </a:lnTo>
                  <a:lnTo>
                    <a:pt x="1699" y="4319"/>
                  </a:lnTo>
                  <a:lnTo>
                    <a:pt x="1964" y="4162"/>
                  </a:lnTo>
                  <a:lnTo>
                    <a:pt x="276" y="1"/>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flipH="1" rot="4761902">
              <a:off x="2171034" y="1473435"/>
              <a:ext cx="489249" cy="504725"/>
            </a:xfrm>
            <a:custGeom>
              <a:rect b="b" l="l" r="r" t="t"/>
              <a:pathLst>
                <a:path extrusionOk="0" h="1600" w="1551">
                  <a:moveTo>
                    <a:pt x="275" y="0"/>
                  </a:moveTo>
                  <a:lnTo>
                    <a:pt x="0" y="157"/>
                  </a:lnTo>
                  <a:lnTo>
                    <a:pt x="1276" y="1600"/>
                  </a:lnTo>
                  <a:lnTo>
                    <a:pt x="1551" y="1433"/>
                  </a:lnTo>
                  <a:lnTo>
                    <a:pt x="275" y="0"/>
                  </a:ln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1251350" y="2265550"/>
              <a:ext cx="150025" cy="142875"/>
            </a:xfrm>
            <a:custGeom>
              <a:rect b="b" l="l" r="r" t="t"/>
              <a:pathLst>
                <a:path extrusionOk="0" h="5715" w="6001">
                  <a:moveTo>
                    <a:pt x="1000" y="3072"/>
                  </a:moveTo>
                  <a:lnTo>
                    <a:pt x="0" y="4453"/>
                  </a:lnTo>
                  <a:lnTo>
                    <a:pt x="1167" y="5715"/>
                  </a:lnTo>
                  <a:lnTo>
                    <a:pt x="5382" y="4668"/>
                  </a:lnTo>
                  <a:lnTo>
                    <a:pt x="6001" y="0"/>
                  </a:lnTo>
                  <a:close/>
                </a:path>
              </a:pathLst>
            </a:custGeom>
            <a:solidFill>
              <a:schemeClr val="dk1"/>
            </a:solidFill>
            <a:ln>
              <a:noFill/>
            </a:ln>
          </p:spPr>
        </p:sp>
        <p:sp>
          <p:nvSpPr>
            <p:cNvPr id="1907" name="Google Shape;1907;p69"/>
            <p:cNvSpPr/>
            <p:nvPr/>
          </p:nvSpPr>
          <p:spPr>
            <a:xfrm>
              <a:off x="1492650" y="4140600"/>
              <a:ext cx="64300" cy="75000"/>
            </a:xfrm>
            <a:custGeom>
              <a:rect b="b" l="l" r="r" t="t"/>
              <a:pathLst>
                <a:path extrusionOk="0" h="3000" w="2572">
                  <a:moveTo>
                    <a:pt x="0" y="0"/>
                  </a:moveTo>
                  <a:lnTo>
                    <a:pt x="2286" y="1071"/>
                  </a:lnTo>
                  <a:lnTo>
                    <a:pt x="2572" y="3000"/>
                  </a:lnTo>
                  <a:lnTo>
                    <a:pt x="309" y="1810"/>
                  </a:lnTo>
                  <a:close/>
                </a:path>
              </a:pathLst>
            </a:custGeom>
            <a:solidFill>
              <a:schemeClr val="lt1"/>
            </a:solidFill>
            <a:ln>
              <a:noFill/>
            </a:ln>
          </p:spPr>
        </p:sp>
        <p:sp>
          <p:nvSpPr>
            <p:cNvPr id="1908" name="Google Shape;1908;p69"/>
            <p:cNvSpPr/>
            <p:nvPr/>
          </p:nvSpPr>
          <p:spPr>
            <a:xfrm>
              <a:off x="1199750" y="3072800"/>
              <a:ext cx="623900" cy="1119800"/>
            </a:xfrm>
            <a:custGeom>
              <a:rect b="b" l="l" r="r" t="t"/>
              <a:pathLst>
                <a:path extrusionOk="0" h="44792" w="24956">
                  <a:moveTo>
                    <a:pt x="9739" y="43061"/>
                  </a:moveTo>
                  <a:lnTo>
                    <a:pt x="0" y="44792"/>
                  </a:lnTo>
                  <a:lnTo>
                    <a:pt x="14954" y="1881"/>
                  </a:lnTo>
                  <a:lnTo>
                    <a:pt x="24956" y="0"/>
                  </a:lnTo>
                  <a:close/>
                </a:path>
              </a:pathLst>
            </a:custGeom>
            <a:solidFill>
              <a:schemeClr val="dk2"/>
            </a:solidFill>
            <a:ln>
              <a:noFill/>
            </a:ln>
          </p:spPr>
        </p:sp>
        <p:sp>
          <p:nvSpPr>
            <p:cNvPr id="1909" name="Google Shape;1909;p69"/>
            <p:cNvSpPr/>
            <p:nvPr/>
          </p:nvSpPr>
          <p:spPr>
            <a:xfrm>
              <a:off x="2397125" y="3500450"/>
              <a:ext cx="66075" cy="76200"/>
            </a:xfrm>
            <a:custGeom>
              <a:rect b="b" l="l" r="r" t="t"/>
              <a:pathLst>
                <a:path extrusionOk="0" h="3048" w="2643">
                  <a:moveTo>
                    <a:pt x="2643" y="3024"/>
                  </a:moveTo>
                  <a:lnTo>
                    <a:pt x="2238" y="1095"/>
                  </a:lnTo>
                  <a:lnTo>
                    <a:pt x="0" y="0"/>
                  </a:lnTo>
                  <a:lnTo>
                    <a:pt x="762" y="2476"/>
                  </a:lnTo>
                  <a:lnTo>
                    <a:pt x="2357" y="3048"/>
                  </a:lnTo>
                  <a:close/>
                </a:path>
              </a:pathLst>
            </a:custGeom>
            <a:solidFill>
              <a:schemeClr val="lt1"/>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13" name="Shape 1913"/>
        <p:cNvGrpSpPr/>
        <p:nvPr/>
      </p:nvGrpSpPr>
      <p:grpSpPr>
        <a:xfrm>
          <a:off x="0" y="0"/>
          <a:ext cx="0" cy="0"/>
          <a:chOff x="0" y="0"/>
          <a:chExt cx="0" cy="0"/>
        </a:xfrm>
      </p:grpSpPr>
      <p:sp>
        <p:nvSpPr>
          <p:cNvPr id="1914" name="Google Shape;1914;p70"/>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Results - Classification Accuracy</a:t>
            </a:r>
            <a:endParaRPr>
              <a:solidFill>
                <a:srgbClr val="0088D3"/>
              </a:solidFill>
            </a:endParaRPr>
          </a:p>
        </p:txBody>
      </p:sp>
      <p:cxnSp>
        <p:nvCxnSpPr>
          <p:cNvPr id="1915" name="Google Shape;1915;p70"/>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916" name="Google Shape;1916;p70"/>
          <p:cNvSpPr txBox="1"/>
          <p:nvPr/>
        </p:nvSpPr>
        <p:spPr>
          <a:xfrm>
            <a:off x="297975" y="1454750"/>
            <a:ext cx="8411400" cy="301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latin typeface="Barlow"/>
                <a:ea typeface="Barlow"/>
                <a:cs typeface="Barlow"/>
                <a:sym typeface="Barlow"/>
              </a:rPr>
              <a:t>Here are the final conclusions:</a:t>
            </a:r>
            <a:endParaRPr b="1" sz="1800">
              <a:latin typeface="Barlow"/>
              <a:ea typeface="Barlow"/>
              <a:cs typeface="Barlow"/>
              <a:sym typeface="Barlow"/>
            </a:endParaRPr>
          </a:p>
          <a:p>
            <a:pPr indent="0" lvl="0" marL="0" rtl="0" algn="l">
              <a:lnSpc>
                <a:spcPct val="115000"/>
              </a:lnSpc>
              <a:spcBef>
                <a:spcPts val="0"/>
              </a:spcBef>
              <a:spcAft>
                <a:spcPts val="0"/>
              </a:spcAft>
              <a:buNone/>
            </a:pPr>
            <a:r>
              <a:t/>
            </a:r>
            <a:endParaRPr sz="1600">
              <a:latin typeface="Barlow Medium"/>
              <a:ea typeface="Barlow Medium"/>
              <a:cs typeface="Barlow Medium"/>
              <a:sym typeface="Barlow Medium"/>
            </a:endParaRPr>
          </a:p>
          <a:p>
            <a:pPr indent="-330200" lvl="0" marL="457200" rtl="0" algn="l">
              <a:lnSpc>
                <a:spcPct val="115000"/>
              </a:lnSpc>
              <a:spcBef>
                <a:spcPts val="0"/>
              </a:spcBef>
              <a:spcAft>
                <a:spcPts val="0"/>
              </a:spcAft>
              <a:buSzPts val="1600"/>
              <a:buFont typeface="Barlow Medium"/>
              <a:buChar char="❏"/>
            </a:pPr>
            <a:r>
              <a:rPr lang="en" sz="1600">
                <a:latin typeface="Barlow Medium"/>
                <a:ea typeface="Barlow Medium"/>
                <a:cs typeface="Barlow Medium"/>
                <a:sym typeface="Barlow Medium"/>
              </a:rPr>
              <a:t>The Tree Classifier Algorithm is the Machine Learning that best fits the need of our project.</a:t>
            </a:r>
            <a:endParaRPr sz="1600">
              <a:latin typeface="Barlow Medium"/>
              <a:ea typeface="Barlow Medium"/>
              <a:cs typeface="Barlow Medium"/>
              <a:sym typeface="Barlow Medium"/>
            </a:endParaRPr>
          </a:p>
          <a:p>
            <a:pPr indent="-330200" lvl="0" marL="457200" rtl="0" algn="l">
              <a:lnSpc>
                <a:spcPct val="115000"/>
              </a:lnSpc>
              <a:spcBef>
                <a:spcPts val="0"/>
              </a:spcBef>
              <a:spcAft>
                <a:spcPts val="0"/>
              </a:spcAft>
              <a:buSzPts val="1600"/>
              <a:buFont typeface="Barlow Medium"/>
              <a:buChar char="❏"/>
            </a:pPr>
            <a:r>
              <a:rPr lang="en" sz="1600">
                <a:latin typeface="Barlow Medium"/>
                <a:ea typeface="Barlow Medium"/>
                <a:cs typeface="Barlow Medium"/>
                <a:sym typeface="Barlow Medium"/>
              </a:rPr>
              <a:t>The weight of payloads can be a significant influence to whether a a landing is successful. More specifically low-weight payloads (&lt;4000kg) perform much better.</a:t>
            </a:r>
            <a:endParaRPr sz="1600">
              <a:latin typeface="Barlow Medium"/>
              <a:ea typeface="Barlow Medium"/>
              <a:cs typeface="Barlow Medium"/>
              <a:sym typeface="Barlow Medium"/>
            </a:endParaRPr>
          </a:p>
          <a:p>
            <a:pPr indent="-330200" lvl="0" marL="457200" rtl="0" algn="l">
              <a:lnSpc>
                <a:spcPct val="115000"/>
              </a:lnSpc>
              <a:spcBef>
                <a:spcPts val="0"/>
              </a:spcBef>
              <a:spcAft>
                <a:spcPts val="0"/>
              </a:spcAft>
              <a:buSzPts val="1600"/>
              <a:buFont typeface="Barlow Medium"/>
              <a:buChar char="❏"/>
            </a:pPr>
            <a:r>
              <a:rPr lang="en" sz="1600">
                <a:latin typeface="Barlow Medium"/>
                <a:ea typeface="Barlow Medium"/>
                <a:cs typeface="Barlow Medium"/>
                <a:sym typeface="Barlow Medium"/>
              </a:rPr>
              <a:t>KSC LC-39A has the most successful launches of any sites at 76.9%</a:t>
            </a:r>
            <a:endParaRPr sz="1600">
              <a:latin typeface="Barlow Medium"/>
              <a:ea typeface="Barlow Medium"/>
              <a:cs typeface="Barlow Medium"/>
              <a:sym typeface="Barlow Medium"/>
            </a:endParaRPr>
          </a:p>
          <a:p>
            <a:pPr indent="-330200" lvl="0" marL="457200" rtl="0" algn="l">
              <a:lnSpc>
                <a:spcPct val="115000"/>
              </a:lnSpc>
              <a:spcBef>
                <a:spcPts val="0"/>
              </a:spcBef>
              <a:spcAft>
                <a:spcPts val="0"/>
              </a:spcAft>
              <a:buSzPts val="1600"/>
              <a:buFont typeface="Barlow Medium"/>
              <a:buChar char="❏"/>
            </a:pPr>
            <a:r>
              <a:rPr lang="en" sz="1600">
                <a:latin typeface="Barlow Medium"/>
                <a:ea typeface="Barlow Medium"/>
                <a:cs typeface="Barlow Medium"/>
                <a:sym typeface="Barlow Medium"/>
              </a:rPr>
              <a:t>Starting from the year 2013, the success rate for SpaceX </a:t>
            </a:r>
            <a:r>
              <a:rPr lang="en" sz="1600">
                <a:latin typeface="Barlow Medium"/>
                <a:ea typeface="Barlow Medium"/>
                <a:cs typeface="Barlow Medium"/>
                <a:sym typeface="Barlow Medium"/>
              </a:rPr>
              <a:t>launches</a:t>
            </a:r>
            <a:r>
              <a:rPr lang="en" sz="1600">
                <a:latin typeface="Barlow Medium"/>
                <a:ea typeface="Barlow Medium"/>
                <a:cs typeface="Barlow Medium"/>
                <a:sym typeface="Barlow Medium"/>
              </a:rPr>
              <a:t> is increased, directly proportional time in years to 2020, which it will eventually perfect the launches in the future.</a:t>
            </a:r>
            <a:endParaRPr sz="1600">
              <a:latin typeface="Barlow Medium"/>
              <a:ea typeface="Barlow Medium"/>
              <a:cs typeface="Barlow Medium"/>
              <a:sym typeface="Barlow Medium"/>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0" name="Shape 1920"/>
        <p:cNvGrpSpPr/>
        <p:nvPr/>
      </p:nvGrpSpPr>
      <p:grpSpPr>
        <a:xfrm>
          <a:off x="0" y="0"/>
          <a:ext cx="0" cy="0"/>
          <a:chOff x="0" y="0"/>
          <a:chExt cx="0" cy="0"/>
        </a:xfrm>
      </p:grpSpPr>
      <p:grpSp>
        <p:nvGrpSpPr>
          <p:cNvPr id="1921" name="Google Shape;1921;p71"/>
          <p:cNvGrpSpPr/>
          <p:nvPr/>
        </p:nvGrpSpPr>
        <p:grpSpPr>
          <a:xfrm>
            <a:off x="7440610" y="-29907"/>
            <a:ext cx="1703394" cy="1697532"/>
            <a:chOff x="7440610" y="-29907"/>
            <a:chExt cx="1703394" cy="1697532"/>
          </a:xfrm>
        </p:grpSpPr>
        <p:sp>
          <p:nvSpPr>
            <p:cNvPr id="1922" name="Google Shape;1922;p71"/>
            <p:cNvSpPr/>
            <p:nvPr/>
          </p:nvSpPr>
          <p:spPr>
            <a:xfrm rot="10800000">
              <a:off x="7441126" y="-29892"/>
              <a:ext cx="1702363" cy="1697517"/>
            </a:xfrm>
            <a:custGeom>
              <a:rect b="b" l="l" r="r" t="t"/>
              <a:pathLst>
                <a:path extrusionOk="0" h="39583" w="39696">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1"/>
            <p:cNvSpPr/>
            <p:nvPr/>
          </p:nvSpPr>
          <p:spPr>
            <a:xfrm rot="10800000">
              <a:off x="7473203" y="-29892"/>
              <a:ext cx="1539143" cy="1691685"/>
            </a:xfrm>
            <a:custGeom>
              <a:rect b="b" l="l" r="r" t="t"/>
              <a:pathLst>
                <a:path extrusionOk="0" h="39447" w="3589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1"/>
            <p:cNvSpPr/>
            <p:nvPr/>
          </p:nvSpPr>
          <p:spPr>
            <a:xfrm rot="10800000">
              <a:off x="7440610" y="-29892"/>
              <a:ext cx="1530223" cy="1688597"/>
            </a:xfrm>
            <a:custGeom>
              <a:rect b="b" l="l" r="r" t="t"/>
              <a:pathLst>
                <a:path extrusionOk="0" h="39375" w="35682">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1"/>
            <p:cNvSpPr/>
            <p:nvPr/>
          </p:nvSpPr>
          <p:spPr>
            <a:xfrm rot="10800000">
              <a:off x="7634657" y="592450"/>
              <a:ext cx="479025" cy="560721"/>
            </a:xfrm>
            <a:custGeom>
              <a:rect b="b" l="l" r="r" t="t"/>
              <a:pathLst>
                <a:path extrusionOk="0" h="13075" w="1117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1"/>
            <p:cNvSpPr/>
            <p:nvPr/>
          </p:nvSpPr>
          <p:spPr>
            <a:xfrm rot="10800000">
              <a:off x="7583713" y="-29896"/>
              <a:ext cx="833513" cy="1310952"/>
            </a:xfrm>
            <a:custGeom>
              <a:rect b="b" l="l" r="r" t="t"/>
              <a:pathLst>
                <a:path extrusionOk="0" h="30569" w="19436">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1"/>
            <p:cNvSpPr/>
            <p:nvPr/>
          </p:nvSpPr>
          <p:spPr>
            <a:xfrm rot="10800000">
              <a:off x="8048721" y="-29896"/>
              <a:ext cx="1095283" cy="1310437"/>
            </a:xfrm>
            <a:custGeom>
              <a:rect b="b" l="l" r="r" t="t"/>
              <a:pathLst>
                <a:path extrusionOk="0" h="30557" w="2554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1"/>
            <p:cNvSpPr/>
            <p:nvPr/>
          </p:nvSpPr>
          <p:spPr>
            <a:xfrm rot="10800000">
              <a:off x="8026292" y="-29896"/>
              <a:ext cx="1116940" cy="1351221"/>
            </a:xfrm>
            <a:custGeom>
              <a:rect b="b" l="l" r="r" t="t"/>
              <a:pathLst>
                <a:path extrusionOk="0" h="31508" w="26045">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1"/>
            <p:cNvSpPr/>
            <p:nvPr/>
          </p:nvSpPr>
          <p:spPr>
            <a:xfrm rot="10800000">
              <a:off x="8930822" y="830034"/>
              <a:ext cx="212667" cy="491505"/>
            </a:xfrm>
            <a:custGeom>
              <a:rect b="b" l="l" r="r" t="t"/>
              <a:pathLst>
                <a:path extrusionOk="0" h="11461" w="4959">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1"/>
            <p:cNvSpPr/>
            <p:nvPr/>
          </p:nvSpPr>
          <p:spPr>
            <a:xfrm rot="10800000">
              <a:off x="8026292" y="-29907"/>
              <a:ext cx="1087178" cy="265029"/>
            </a:xfrm>
            <a:custGeom>
              <a:rect b="b" l="l" r="r" t="t"/>
              <a:pathLst>
                <a:path extrusionOk="0" h="6180" w="25351">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71"/>
          <p:cNvGrpSpPr/>
          <p:nvPr/>
        </p:nvGrpSpPr>
        <p:grpSpPr>
          <a:xfrm>
            <a:off x="5000883" y="1108053"/>
            <a:ext cx="2977314" cy="3289013"/>
            <a:chOff x="4821111" y="1256827"/>
            <a:chExt cx="3204859" cy="3540380"/>
          </a:xfrm>
        </p:grpSpPr>
        <p:sp>
          <p:nvSpPr>
            <p:cNvPr id="1932" name="Google Shape;1932;p71"/>
            <p:cNvSpPr/>
            <p:nvPr/>
          </p:nvSpPr>
          <p:spPr>
            <a:xfrm rot="-2955769">
              <a:off x="4430846" y="2631568"/>
              <a:ext cx="3981489" cy="795394"/>
            </a:xfrm>
            <a:custGeom>
              <a:rect b="b" l="l" r="r" t="t"/>
              <a:pathLst>
                <a:path extrusionOk="0" h="53512" w="267864">
                  <a:moveTo>
                    <a:pt x="267741" y="43040"/>
                  </a:moveTo>
                  <a:lnTo>
                    <a:pt x="267741" y="42893"/>
                  </a:lnTo>
                  <a:cubicBezTo>
                    <a:pt x="267728" y="42683"/>
                    <a:pt x="267728" y="42474"/>
                    <a:pt x="267691" y="42277"/>
                  </a:cubicBezTo>
                  <a:lnTo>
                    <a:pt x="267691" y="42215"/>
                  </a:lnTo>
                  <a:cubicBezTo>
                    <a:pt x="267679" y="42030"/>
                    <a:pt x="267667" y="41846"/>
                    <a:pt x="267630" y="41661"/>
                  </a:cubicBezTo>
                  <a:cubicBezTo>
                    <a:pt x="267630" y="41612"/>
                    <a:pt x="267617" y="41550"/>
                    <a:pt x="267617" y="41501"/>
                  </a:cubicBezTo>
                  <a:lnTo>
                    <a:pt x="267531" y="40897"/>
                  </a:lnTo>
                  <a:cubicBezTo>
                    <a:pt x="267531" y="40885"/>
                    <a:pt x="267531" y="40872"/>
                    <a:pt x="267507" y="40860"/>
                  </a:cubicBezTo>
                  <a:cubicBezTo>
                    <a:pt x="267482" y="40675"/>
                    <a:pt x="267445" y="40491"/>
                    <a:pt x="267408" y="40318"/>
                  </a:cubicBezTo>
                  <a:cubicBezTo>
                    <a:pt x="267383" y="40269"/>
                    <a:pt x="267383" y="40220"/>
                    <a:pt x="267371" y="40158"/>
                  </a:cubicBezTo>
                  <a:cubicBezTo>
                    <a:pt x="267322" y="39961"/>
                    <a:pt x="267285" y="39776"/>
                    <a:pt x="267235" y="39591"/>
                  </a:cubicBezTo>
                  <a:cubicBezTo>
                    <a:pt x="267235" y="39579"/>
                    <a:pt x="267235" y="39579"/>
                    <a:pt x="267223" y="39567"/>
                  </a:cubicBezTo>
                  <a:cubicBezTo>
                    <a:pt x="267174" y="39370"/>
                    <a:pt x="267112" y="39209"/>
                    <a:pt x="267063" y="39025"/>
                  </a:cubicBezTo>
                  <a:cubicBezTo>
                    <a:pt x="267063" y="38988"/>
                    <a:pt x="267051" y="38975"/>
                    <a:pt x="267051" y="38951"/>
                  </a:cubicBezTo>
                  <a:cubicBezTo>
                    <a:pt x="267038" y="38914"/>
                    <a:pt x="267038" y="38902"/>
                    <a:pt x="267014" y="38865"/>
                  </a:cubicBezTo>
                  <a:cubicBezTo>
                    <a:pt x="266977" y="38729"/>
                    <a:pt x="266928" y="38581"/>
                    <a:pt x="266866" y="38433"/>
                  </a:cubicBezTo>
                  <a:cubicBezTo>
                    <a:pt x="266854" y="38409"/>
                    <a:pt x="266854" y="38372"/>
                    <a:pt x="266829" y="38347"/>
                  </a:cubicBezTo>
                  <a:cubicBezTo>
                    <a:pt x="266767" y="38175"/>
                    <a:pt x="266706" y="38027"/>
                    <a:pt x="266632" y="37854"/>
                  </a:cubicBezTo>
                  <a:cubicBezTo>
                    <a:pt x="266620" y="37805"/>
                    <a:pt x="266607" y="37768"/>
                    <a:pt x="266570" y="37731"/>
                  </a:cubicBezTo>
                  <a:cubicBezTo>
                    <a:pt x="266509" y="37608"/>
                    <a:pt x="266459" y="37485"/>
                    <a:pt x="266398" y="37374"/>
                  </a:cubicBezTo>
                  <a:cubicBezTo>
                    <a:pt x="266386" y="37325"/>
                    <a:pt x="266361" y="37288"/>
                    <a:pt x="266336" y="37239"/>
                  </a:cubicBezTo>
                  <a:cubicBezTo>
                    <a:pt x="266262" y="37078"/>
                    <a:pt x="266188" y="36931"/>
                    <a:pt x="266090" y="36795"/>
                  </a:cubicBezTo>
                  <a:cubicBezTo>
                    <a:pt x="266016" y="36647"/>
                    <a:pt x="265930" y="36512"/>
                    <a:pt x="265844" y="36389"/>
                  </a:cubicBezTo>
                  <a:cubicBezTo>
                    <a:pt x="265819" y="36339"/>
                    <a:pt x="265807" y="36315"/>
                    <a:pt x="265770" y="36278"/>
                  </a:cubicBezTo>
                  <a:cubicBezTo>
                    <a:pt x="265708" y="36191"/>
                    <a:pt x="265646" y="36093"/>
                    <a:pt x="265585" y="36019"/>
                  </a:cubicBezTo>
                  <a:cubicBezTo>
                    <a:pt x="265560" y="35982"/>
                    <a:pt x="265523" y="35945"/>
                    <a:pt x="265511" y="35908"/>
                  </a:cubicBezTo>
                  <a:cubicBezTo>
                    <a:pt x="265437" y="35797"/>
                    <a:pt x="265351" y="35711"/>
                    <a:pt x="265265" y="35613"/>
                  </a:cubicBezTo>
                  <a:cubicBezTo>
                    <a:pt x="265252" y="35600"/>
                    <a:pt x="265252" y="35588"/>
                    <a:pt x="265228" y="35588"/>
                  </a:cubicBezTo>
                  <a:cubicBezTo>
                    <a:pt x="265141" y="35477"/>
                    <a:pt x="265043" y="35391"/>
                    <a:pt x="264957" y="35292"/>
                  </a:cubicBezTo>
                  <a:lnTo>
                    <a:pt x="264920" y="35268"/>
                  </a:lnTo>
                  <a:cubicBezTo>
                    <a:pt x="264907" y="35243"/>
                    <a:pt x="264895" y="35231"/>
                    <a:pt x="264858" y="35218"/>
                  </a:cubicBezTo>
                  <a:cubicBezTo>
                    <a:pt x="264784" y="35144"/>
                    <a:pt x="264710" y="35083"/>
                    <a:pt x="264649" y="35021"/>
                  </a:cubicBezTo>
                  <a:cubicBezTo>
                    <a:pt x="264612" y="34984"/>
                    <a:pt x="264587" y="34972"/>
                    <a:pt x="264550" y="34947"/>
                  </a:cubicBezTo>
                  <a:cubicBezTo>
                    <a:pt x="264464" y="34861"/>
                    <a:pt x="264365" y="34800"/>
                    <a:pt x="264291" y="34738"/>
                  </a:cubicBezTo>
                  <a:lnTo>
                    <a:pt x="264267" y="34713"/>
                  </a:lnTo>
                  <a:cubicBezTo>
                    <a:pt x="264156" y="34639"/>
                    <a:pt x="264057" y="34578"/>
                    <a:pt x="263959" y="34516"/>
                  </a:cubicBezTo>
                  <a:lnTo>
                    <a:pt x="263860" y="34467"/>
                  </a:lnTo>
                  <a:cubicBezTo>
                    <a:pt x="263786" y="34418"/>
                    <a:pt x="263712" y="34393"/>
                    <a:pt x="263626" y="34344"/>
                  </a:cubicBezTo>
                  <a:lnTo>
                    <a:pt x="263540" y="34294"/>
                  </a:lnTo>
                  <a:cubicBezTo>
                    <a:pt x="263441" y="34245"/>
                    <a:pt x="263343" y="34221"/>
                    <a:pt x="263244" y="34171"/>
                  </a:cubicBezTo>
                  <a:cubicBezTo>
                    <a:pt x="263244" y="34171"/>
                    <a:pt x="263232" y="34171"/>
                    <a:pt x="263232" y="34159"/>
                  </a:cubicBezTo>
                  <a:lnTo>
                    <a:pt x="262912" y="34060"/>
                  </a:lnTo>
                  <a:cubicBezTo>
                    <a:pt x="262875" y="34060"/>
                    <a:pt x="262850" y="34048"/>
                    <a:pt x="262813" y="34048"/>
                  </a:cubicBezTo>
                  <a:cubicBezTo>
                    <a:pt x="262739" y="34036"/>
                    <a:pt x="262665" y="34023"/>
                    <a:pt x="262567" y="33999"/>
                  </a:cubicBezTo>
                  <a:cubicBezTo>
                    <a:pt x="262542" y="33999"/>
                    <a:pt x="262505" y="33986"/>
                    <a:pt x="262481" y="33986"/>
                  </a:cubicBezTo>
                  <a:cubicBezTo>
                    <a:pt x="262370" y="33974"/>
                    <a:pt x="262259" y="33974"/>
                    <a:pt x="262148" y="33974"/>
                  </a:cubicBezTo>
                  <a:lnTo>
                    <a:pt x="252946" y="33962"/>
                  </a:lnTo>
                  <a:cubicBezTo>
                    <a:pt x="252971" y="33851"/>
                    <a:pt x="253008" y="33752"/>
                    <a:pt x="253032" y="33654"/>
                  </a:cubicBezTo>
                  <a:cubicBezTo>
                    <a:pt x="253069" y="33568"/>
                    <a:pt x="253082" y="33494"/>
                    <a:pt x="253094" y="33420"/>
                  </a:cubicBezTo>
                  <a:cubicBezTo>
                    <a:pt x="253156" y="33186"/>
                    <a:pt x="253217" y="32976"/>
                    <a:pt x="253279" y="32742"/>
                  </a:cubicBezTo>
                  <a:cubicBezTo>
                    <a:pt x="253303" y="32668"/>
                    <a:pt x="253316" y="32582"/>
                    <a:pt x="253340" y="32508"/>
                  </a:cubicBezTo>
                  <a:cubicBezTo>
                    <a:pt x="253427" y="32213"/>
                    <a:pt x="253488" y="31929"/>
                    <a:pt x="253550" y="31621"/>
                  </a:cubicBezTo>
                  <a:cubicBezTo>
                    <a:pt x="253562" y="31572"/>
                    <a:pt x="253562" y="31523"/>
                    <a:pt x="253574" y="31474"/>
                  </a:cubicBezTo>
                  <a:cubicBezTo>
                    <a:pt x="253624" y="31215"/>
                    <a:pt x="253673" y="30968"/>
                    <a:pt x="253710" y="30710"/>
                  </a:cubicBezTo>
                  <a:cubicBezTo>
                    <a:pt x="253735" y="30611"/>
                    <a:pt x="253747" y="30537"/>
                    <a:pt x="253759" y="30451"/>
                  </a:cubicBezTo>
                  <a:cubicBezTo>
                    <a:pt x="253796" y="30205"/>
                    <a:pt x="253833" y="29934"/>
                    <a:pt x="253870" y="29687"/>
                  </a:cubicBezTo>
                  <a:cubicBezTo>
                    <a:pt x="253870" y="29626"/>
                    <a:pt x="253882" y="29564"/>
                    <a:pt x="253882" y="29527"/>
                  </a:cubicBezTo>
                  <a:lnTo>
                    <a:pt x="253981" y="28603"/>
                  </a:lnTo>
                  <a:cubicBezTo>
                    <a:pt x="253981" y="28517"/>
                    <a:pt x="253993" y="28443"/>
                    <a:pt x="253993" y="28369"/>
                  </a:cubicBezTo>
                  <a:lnTo>
                    <a:pt x="254042" y="27630"/>
                  </a:lnTo>
                  <a:cubicBezTo>
                    <a:pt x="254042" y="27581"/>
                    <a:pt x="254042" y="27519"/>
                    <a:pt x="254055" y="27470"/>
                  </a:cubicBezTo>
                  <a:lnTo>
                    <a:pt x="254055" y="27285"/>
                  </a:lnTo>
                  <a:lnTo>
                    <a:pt x="254055" y="27076"/>
                  </a:lnTo>
                  <a:lnTo>
                    <a:pt x="254055" y="26534"/>
                  </a:lnTo>
                  <a:lnTo>
                    <a:pt x="254055" y="26386"/>
                  </a:lnTo>
                  <a:cubicBezTo>
                    <a:pt x="254055" y="26152"/>
                    <a:pt x="254055" y="25930"/>
                    <a:pt x="254042" y="25709"/>
                  </a:cubicBezTo>
                  <a:lnTo>
                    <a:pt x="254042" y="25524"/>
                  </a:lnTo>
                  <a:cubicBezTo>
                    <a:pt x="254042" y="25351"/>
                    <a:pt x="254018" y="25179"/>
                    <a:pt x="254018" y="24994"/>
                  </a:cubicBezTo>
                  <a:cubicBezTo>
                    <a:pt x="254018" y="24920"/>
                    <a:pt x="254018" y="24859"/>
                    <a:pt x="254006" y="24785"/>
                  </a:cubicBezTo>
                  <a:lnTo>
                    <a:pt x="253956" y="24230"/>
                  </a:lnTo>
                  <a:cubicBezTo>
                    <a:pt x="253956" y="24181"/>
                    <a:pt x="253956" y="24144"/>
                    <a:pt x="253944" y="24107"/>
                  </a:cubicBezTo>
                  <a:cubicBezTo>
                    <a:pt x="253932" y="23873"/>
                    <a:pt x="253895" y="23651"/>
                    <a:pt x="253882" y="23430"/>
                  </a:cubicBezTo>
                  <a:cubicBezTo>
                    <a:pt x="253882" y="23368"/>
                    <a:pt x="253870" y="23306"/>
                    <a:pt x="253870" y="23257"/>
                  </a:cubicBezTo>
                  <a:cubicBezTo>
                    <a:pt x="253858" y="23085"/>
                    <a:pt x="253821" y="22912"/>
                    <a:pt x="253808" y="22752"/>
                  </a:cubicBezTo>
                  <a:cubicBezTo>
                    <a:pt x="253796" y="22691"/>
                    <a:pt x="253796" y="22604"/>
                    <a:pt x="253771" y="22543"/>
                  </a:cubicBezTo>
                  <a:cubicBezTo>
                    <a:pt x="253747" y="22346"/>
                    <a:pt x="253710" y="22161"/>
                    <a:pt x="253685" y="21964"/>
                  </a:cubicBezTo>
                  <a:cubicBezTo>
                    <a:pt x="253685" y="21927"/>
                    <a:pt x="253673" y="21902"/>
                    <a:pt x="253673" y="21890"/>
                  </a:cubicBezTo>
                  <a:cubicBezTo>
                    <a:pt x="253636" y="21668"/>
                    <a:pt x="253587" y="21434"/>
                    <a:pt x="253550" y="21225"/>
                  </a:cubicBezTo>
                  <a:cubicBezTo>
                    <a:pt x="253525" y="21163"/>
                    <a:pt x="253513" y="21114"/>
                    <a:pt x="253513" y="21052"/>
                  </a:cubicBezTo>
                  <a:cubicBezTo>
                    <a:pt x="253488" y="20880"/>
                    <a:pt x="253439" y="20720"/>
                    <a:pt x="253402" y="20559"/>
                  </a:cubicBezTo>
                  <a:lnTo>
                    <a:pt x="253365" y="20375"/>
                  </a:lnTo>
                  <a:cubicBezTo>
                    <a:pt x="253316" y="20178"/>
                    <a:pt x="253266" y="19981"/>
                    <a:pt x="253205" y="19771"/>
                  </a:cubicBezTo>
                  <a:cubicBezTo>
                    <a:pt x="253205" y="19759"/>
                    <a:pt x="253205" y="19746"/>
                    <a:pt x="253193" y="19734"/>
                  </a:cubicBezTo>
                  <a:cubicBezTo>
                    <a:pt x="253180" y="19697"/>
                    <a:pt x="253180" y="19673"/>
                    <a:pt x="253156" y="19636"/>
                  </a:cubicBezTo>
                  <a:lnTo>
                    <a:pt x="262086" y="19636"/>
                  </a:lnTo>
                  <a:cubicBezTo>
                    <a:pt x="263552" y="19636"/>
                    <a:pt x="265006" y="18687"/>
                    <a:pt x="266115" y="16753"/>
                  </a:cubicBezTo>
                  <a:cubicBezTo>
                    <a:pt x="266213" y="16556"/>
                    <a:pt x="266336" y="16359"/>
                    <a:pt x="266435" y="16137"/>
                  </a:cubicBezTo>
                  <a:cubicBezTo>
                    <a:pt x="266447" y="16113"/>
                    <a:pt x="266459" y="16100"/>
                    <a:pt x="266459" y="16063"/>
                  </a:cubicBezTo>
                  <a:cubicBezTo>
                    <a:pt x="266558" y="15866"/>
                    <a:pt x="266644" y="15644"/>
                    <a:pt x="266743" y="15435"/>
                  </a:cubicBezTo>
                  <a:cubicBezTo>
                    <a:pt x="266743" y="15423"/>
                    <a:pt x="266755" y="15398"/>
                    <a:pt x="266755" y="15386"/>
                  </a:cubicBezTo>
                  <a:cubicBezTo>
                    <a:pt x="266755" y="15373"/>
                    <a:pt x="266767" y="15361"/>
                    <a:pt x="266767" y="15324"/>
                  </a:cubicBezTo>
                  <a:lnTo>
                    <a:pt x="266952" y="14819"/>
                  </a:lnTo>
                  <a:lnTo>
                    <a:pt x="266952" y="14819"/>
                  </a:lnTo>
                  <a:cubicBezTo>
                    <a:pt x="267014" y="14647"/>
                    <a:pt x="267063" y="14462"/>
                    <a:pt x="267125" y="14289"/>
                  </a:cubicBezTo>
                  <a:lnTo>
                    <a:pt x="267174" y="14154"/>
                  </a:lnTo>
                  <a:cubicBezTo>
                    <a:pt x="267223" y="14018"/>
                    <a:pt x="267248" y="13883"/>
                    <a:pt x="267285" y="13723"/>
                  </a:cubicBezTo>
                  <a:cubicBezTo>
                    <a:pt x="267297" y="13674"/>
                    <a:pt x="267297" y="13637"/>
                    <a:pt x="267309" y="13600"/>
                  </a:cubicBezTo>
                  <a:cubicBezTo>
                    <a:pt x="267359" y="13415"/>
                    <a:pt x="267383" y="13230"/>
                    <a:pt x="267433" y="13045"/>
                  </a:cubicBezTo>
                  <a:cubicBezTo>
                    <a:pt x="267433" y="13021"/>
                    <a:pt x="267445" y="12996"/>
                    <a:pt x="267445" y="12971"/>
                  </a:cubicBezTo>
                  <a:cubicBezTo>
                    <a:pt x="267482" y="12811"/>
                    <a:pt x="267507" y="12651"/>
                    <a:pt x="267543" y="12491"/>
                  </a:cubicBezTo>
                  <a:cubicBezTo>
                    <a:pt x="267556" y="12442"/>
                    <a:pt x="267556" y="12380"/>
                    <a:pt x="267568" y="12343"/>
                  </a:cubicBezTo>
                  <a:cubicBezTo>
                    <a:pt x="267605" y="12183"/>
                    <a:pt x="267617" y="12035"/>
                    <a:pt x="267630" y="11863"/>
                  </a:cubicBezTo>
                  <a:cubicBezTo>
                    <a:pt x="267630" y="11826"/>
                    <a:pt x="267654" y="11801"/>
                    <a:pt x="267654" y="11764"/>
                  </a:cubicBezTo>
                  <a:cubicBezTo>
                    <a:pt x="267667" y="11579"/>
                    <a:pt x="267691" y="11382"/>
                    <a:pt x="267716" y="11198"/>
                  </a:cubicBezTo>
                  <a:cubicBezTo>
                    <a:pt x="267716" y="11148"/>
                    <a:pt x="267716" y="11111"/>
                    <a:pt x="267728" y="11062"/>
                  </a:cubicBezTo>
                  <a:cubicBezTo>
                    <a:pt x="267741" y="10902"/>
                    <a:pt x="267741" y="10754"/>
                    <a:pt x="267753" y="10594"/>
                  </a:cubicBezTo>
                  <a:lnTo>
                    <a:pt x="267753" y="10508"/>
                  </a:lnTo>
                  <a:lnTo>
                    <a:pt x="267753" y="10446"/>
                  </a:lnTo>
                  <a:cubicBezTo>
                    <a:pt x="267753" y="10249"/>
                    <a:pt x="267778" y="10027"/>
                    <a:pt x="267778" y="9830"/>
                  </a:cubicBezTo>
                  <a:lnTo>
                    <a:pt x="267778" y="9769"/>
                  </a:lnTo>
                  <a:cubicBezTo>
                    <a:pt x="267778" y="9584"/>
                    <a:pt x="267778" y="9399"/>
                    <a:pt x="267753" y="9214"/>
                  </a:cubicBezTo>
                  <a:lnTo>
                    <a:pt x="267753" y="9054"/>
                  </a:lnTo>
                  <a:cubicBezTo>
                    <a:pt x="267741" y="8857"/>
                    <a:pt x="267741" y="8648"/>
                    <a:pt x="267716" y="8438"/>
                  </a:cubicBezTo>
                  <a:lnTo>
                    <a:pt x="267716" y="8377"/>
                  </a:lnTo>
                  <a:cubicBezTo>
                    <a:pt x="267691" y="8192"/>
                    <a:pt x="267679" y="8007"/>
                    <a:pt x="267654" y="7822"/>
                  </a:cubicBezTo>
                  <a:cubicBezTo>
                    <a:pt x="267654" y="7785"/>
                    <a:pt x="267630" y="7724"/>
                    <a:pt x="267630" y="7675"/>
                  </a:cubicBezTo>
                  <a:lnTo>
                    <a:pt x="267543" y="7071"/>
                  </a:lnTo>
                  <a:cubicBezTo>
                    <a:pt x="267543" y="7059"/>
                    <a:pt x="267543" y="7046"/>
                    <a:pt x="267531" y="7022"/>
                  </a:cubicBezTo>
                  <a:cubicBezTo>
                    <a:pt x="267494" y="6837"/>
                    <a:pt x="267470" y="6652"/>
                    <a:pt x="267420" y="6467"/>
                  </a:cubicBezTo>
                  <a:cubicBezTo>
                    <a:pt x="267408" y="6430"/>
                    <a:pt x="267408" y="6381"/>
                    <a:pt x="267383" y="6319"/>
                  </a:cubicBezTo>
                  <a:cubicBezTo>
                    <a:pt x="267346" y="6122"/>
                    <a:pt x="267297" y="5938"/>
                    <a:pt x="267248" y="5753"/>
                  </a:cubicBezTo>
                  <a:cubicBezTo>
                    <a:pt x="267248" y="5728"/>
                    <a:pt x="267248" y="5728"/>
                    <a:pt x="267235" y="5716"/>
                  </a:cubicBezTo>
                  <a:cubicBezTo>
                    <a:pt x="267186" y="5531"/>
                    <a:pt x="267125" y="5359"/>
                    <a:pt x="267075" y="5174"/>
                  </a:cubicBezTo>
                  <a:cubicBezTo>
                    <a:pt x="267075" y="5149"/>
                    <a:pt x="267063" y="5137"/>
                    <a:pt x="267063" y="5100"/>
                  </a:cubicBezTo>
                  <a:cubicBezTo>
                    <a:pt x="267051" y="5075"/>
                    <a:pt x="267051" y="5051"/>
                    <a:pt x="267038" y="5026"/>
                  </a:cubicBezTo>
                  <a:cubicBezTo>
                    <a:pt x="266989" y="4891"/>
                    <a:pt x="266940" y="4730"/>
                    <a:pt x="266878" y="4595"/>
                  </a:cubicBezTo>
                  <a:cubicBezTo>
                    <a:pt x="266866" y="4558"/>
                    <a:pt x="266866" y="4533"/>
                    <a:pt x="266854" y="4521"/>
                  </a:cubicBezTo>
                  <a:cubicBezTo>
                    <a:pt x="266792" y="4349"/>
                    <a:pt x="266730" y="4188"/>
                    <a:pt x="266644" y="4028"/>
                  </a:cubicBezTo>
                  <a:cubicBezTo>
                    <a:pt x="266632" y="3979"/>
                    <a:pt x="266620" y="3942"/>
                    <a:pt x="266583" y="3905"/>
                  </a:cubicBezTo>
                  <a:cubicBezTo>
                    <a:pt x="266521" y="3782"/>
                    <a:pt x="266484" y="3659"/>
                    <a:pt x="266422" y="3536"/>
                  </a:cubicBezTo>
                  <a:cubicBezTo>
                    <a:pt x="266398" y="3486"/>
                    <a:pt x="266373" y="3437"/>
                    <a:pt x="266361" y="3388"/>
                  </a:cubicBezTo>
                  <a:cubicBezTo>
                    <a:pt x="266275" y="3240"/>
                    <a:pt x="266201" y="3080"/>
                    <a:pt x="266115" y="2944"/>
                  </a:cubicBezTo>
                  <a:cubicBezTo>
                    <a:pt x="266028" y="2809"/>
                    <a:pt x="265942" y="2673"/>
                    <a:pt x="265868" y="2550"/>
                  </a:cubicBezTo>
                  <a:cubicBezTo>
                    <a:pt x="265831" y="2513"/>
                    <a:pt x="265819" y="2464"/>
                    <a:pt x="265782" y="2439"/>
                  </a:cubicBezTo>
                  <a:cubicBezTo>
                    <a:pt x="265720" y="2341"/>
                    <a:pt x="265659" y="2254"/>
                    <a:pt x="265585" y="2156"/>
                  </a:cubicBezTo>
                  <a:cubicBezTo>
                    <a:pt x="265560" y="2131"/>
                    <a:pt x="265536" y="2082"/>
                    <a:pt x="265511" y="2057"/>
                  </a:cubicBezTo>
                  <a:cubicBezTo>
                    <a:pt x="265437" y="1946"/>
                    <a:pt x="265351" y="1848"/>
                    <a:pt x="265265" y="1762"/>
                  </a:cubicBezTo>
                  <a:cubicBezTo>
                    <a:pt x="265252" y="1749"/>
                    <a:pt x="265252" y="1725"/>
                    <a:pt x="265228" y="1725"/>
                  </a:cubicBezTo>
                  <a:cubicBezTo>
                    <a:pt x="265141" y="1626"/>
                    <a:pt x="265043" y="1528"/>
                    <a:pt x="264957" y="1441"/>
                  </a:cubicBezTo>
                  <a:lnTo>
                    <a:pt x="264920" y="1404"/>
                  </a:lnTo>
                  <a:cubicBezTo>
                    <a:pt x="264907" y="1392"/>
                    <a:pt x="264895" y="1380"/>
                    <a:pt x="264858" y="1355"/>
                  </a:cubicBezTo>
                  <a:cubicBezTo>
                    <a:pt x="264784" y="1281"/>
                    <a:pt x="264710" y="1220"/>
                    <a:pt x="264649" y="1158"/>
                  </a:cubicBezTo>
                  <a:cubicBezTo>
                    <a:pt x="264612" y="1133"/>
                    <a:pt x="264587" y="1109"/>
                    <a:pt x="264550" y="1084"/>
                  </a:cubicBezTo>
                  <a:cubicBezTo>
                    <a:pt x="264464" y="1010"/>
                    <a:pt x="264365" y="949"/>
                    <a:pt x="264279" y="862"/>
                  </a:cubicBezTo>
                  <a:cubicBezTo>
                    <a:pt x="264267" y="862"/>
                    <a:pt x="264267" y="850"/>
                    <a:pt x="264242" y="838"/>
                  </a:cubicBezTo>
                  <a:cubicBezTo>
                    <a:pt x="264144" y="764"/>
                    <a:pt x="264045" y="702"/>
                    <a:pt x="263934" y="641"/>
                  </a:cubicBezTo>
                  <a:lnTo>
                    <a:pt x="263848" y="591"/>
                  </a:lnTo>
                  <a:cubicBezTo>
                    <a:pt x="263774" y="542"/>
                    <a:pt x="263688" y="518"/>
                    <a:pt x="263614" y="468"/>
                  </a:cubicBezTo>
                  <a:lnTo>
                    <a:pt x="263528" y="419"/>
                  </a:lnTo>
                  <a:cubicBezTo>
                    <a:pt x="263429" y="370"/>
                    <a:pt x="263318" y="345"/>
                    <a:pt x="263232" y="296"/>
                  </a:cubicBezTo>
                  <a:cubicBezTo>
                    <a:pt x="263232" y="296"/>
                    <a:pt x="263220" y="296"/>
                    <a:pt x="263220" y="283"/>
                  </a:cubicBezTo>
                  <a:lnTo>
                    <a:pt x="262887" y="185"/>
                  </a:lnTo>
                  <a:cubicBezTo>
                    <a:pt x="262862" y="185"/>
                    <a:pt x="262826" y="173"/>
                    <a:pt x="262801" y="173"/>
                  </a:cubicBezTo>
                  <a:lnTo>
                    <a:pt x="262567" y="123"/>
                  </a:lnTo>
                  <a:cubicBezTo>
                    <a:pt x="262542" y="123"/>
                    <a:pt x="262505" y="111"/>
                    <a:pt x="262456" y="111"/>
                  </a:cubicBezTo>
                  <a:cubicBezTo>
                    <a:pt x="262357" y="99"/>
                    <a:pt x="262259" y="99"/>
                    <a:pt x="262148" y="99"/>
                  </a:cubicBezTo>
                  <a:lnTo>
                    <a:pt x="262136" y="99"/>
                  </a:lnTo>
                  <a:lnTo>
                    <a:pt x="205976" y="0"/>
                  </a:lnTo>
                  <a:lnTo>
                    <a:pt x="205976" y="0"/>
                  </a:lnTo>
                  <a:lnTo>
                    <a:pt x="205939" y="0"/>
                  </a:lnTo>
                  <a:lnTo>
                    <a:pt x="205323" y="0"/>
                  </a:lnTo>
                  <a:lnTo>
                    <a:pt x="205422" y="0"/>
                  </a:lnTo>
                  <a:cubicBezTo>
                    <a:pt x="205286" y="0"/>
                    <a:pt x="205138" y="0"/>
                    <a:pt x="204991" y="25"/>
                  </a:cubicBezTo>
                  <a:lnTo>
                    <a:pt x="194742" y="0"/>
                  </a:lnTo>
                  <a:lnTo>
                    <a:pt x="194742" y="0"/>
                  </a:lnTo>
                  <a:lnTo>
                    <a:pt x="194692" y="0"/>
                  </a:lnTo>
                  <a:lnTo>
                    <a:pt x="194076" y="0"/>
                  </a:lnTo>
                  <a:lnTo>
                    <a:pt x="194187" y="0"/>
                  </a:lnTo>
                  <a:cubicBezTo>
                    <a:pt x="193990" y="0"/>
                    <a:pt x="193781" y="0"/>
                    <a:pt x="193584" y="37"/>
                  </a:cubicBezTo>
                  <a:cubicBezTo>
                    <a:pt x="183729" y="530"/>
                    <a:pt x="171977" y="4891"/>
                    <a:pt x="171324" y="9362"/>
                  </a:cubicBezTo>
                  <a:cubicBezTo>
                    <a:pt x="170364" y="9756"/>
                    <a:pt x="169427" y="10385"/>
                    <a:pt x="168553" y="11259"/>
                  </a:cubicBezTo>
                  <a:lnTo>
                    <a:pt x="167506" y="11259"/>
                  </a:lnTo>
                  <a:cubicBezTo>
                    <a:pt x="166249" y="10274"/>
                    <a:pt x="164894" y="9781"/>
                    <a:pt x="163539" y="9781"/>
                  </a:cubicBezTo>
                  <a:lnTo>
                    <a:pt x="107909" y="9633"/>
                  </a:lnTo>
                  <a:cubicBezTo>
                    <a:pt x="107983" y="9633"/>
                    <a:pt x="108045" y="9633"/>
                    <a:pt x="108131" y="9645"/>
                  </a:cubicBezTo>
                  <a:cubicBezTo>
                    <a:pt x="106197" y="9572"/>
                    <a:pt x="104275" y="10471"/>
                    <a:pt x="102612" y="12368"/>
                  </a:cubicBezTo>
                  <a:lnTo>
                    <a:pt x="59904" y="12245"/>
                  </a:lnTo>
                  <a:cubicBezTo>
                    <a:pt x="59966" y="12245"/>
                    <a:pt x="60028" y="12245"/>
                    <a:pt x="60089" y="12257"/>
                  </a:cubicBezTo>
                  <a:lnTo>
                    <a:pt x="59720" y="12257"/>
                  </a:lnTo>
                  <a:lnTo>
                    <a:pt x="59695" y="12257"/>
                  </a:lnTo>
                  <a:cubicBezTo>
                    <a:pt x="45011" y="12528"/>
                    <a:pt x="30414" y="19217"/>
                    <a:pt x="29983" y="26029"/>
                  </a:cubicBezTo>
                  <a:lnTo>
                    <a:pt x="3215" y="26017"/>
                  </a:lnTo>
                  <a:cubicBezTo>
                    <a:pt x="2969" y="25401"/>
                    <a:pt x="2377" y="24945"/>
                    <a:pt x="1663" y="24945"/>
                  </a:cubicBezTo>
                  <a:cubicBezTo>
                    <a:pt x="739" y="24945"/>
                    <a:pt x="0" y="25684"/>
                    <a:pt x="0" y="26608"/>
                  </a:cubicBezTo>
                  <a:cubicBezTo>
                    <a:pt x="0" y="27532"/>
                    <a:pt x="739" y="28271"/>
                    <a:pt x="1663" y="28271"/>
                  </a:cubicBezTo>
                  <a:cubicBezTo>
                    <a:pt x="2377" y="28271"/>
                    <a:pt x="2993" y="27827"/>
                    <a:pt x="3215" y="27199"/>
                  </a:cubicBezTo>
                  <a:lnTo>
                    <a:pt x="30057" y="27211"/>
                  </a:lnTo>
                  <a:cubicBezTo>
                    <a:pt x="31240" y="33839"/>
                    <a:pt x="45677" y="40084"/>
                    <a:pt x="59855" y="40330"/>
                  </a:cubicBezTo>
                  <a:lnTo>
                    <a:pt x="59855" y="40330"/>
                  </a:lnTo>
                  <a:lnTo>
                    <a:pt x="59867" y="40330"/>
                  </a:lnTo>
                  <a:lnTo>
                    <a:pt x="59855" y="40330"/>
                  </a:lnTo>
                  <a:lnTo>
                    <a:pt x="102846" y="40454"/>
                  </a:lnTo>
                  <a:cubicBezTo>
                    <a:pt x="104386" y="42104"/>
                    <a:pt x="106135" y="42917"/>
                    <a:pt x="107897" y="42917"/>
                  </a:cubicBezTo>
                  <a:lnTo>
                    <a:pt x="107860" y="42917"/>
                  </a:lnTo>
                  <a:lnTo>
                    <a:pt x="163502" y="43077"/>
                  </a:lnTo>
                  <a:cubicBezTo>
                    <a:pt x="164931" y="43077"/>
                    <a:pt x="166348" y="42535"/>
                    <a:pt x="167666" y="41451"/>
                  </a:cubicBezTo>
                  <a:lnTo>
                    <a:pt x="168651" y="41451"/>
                  </a:lnTo>
                  <a:cubicBezTo>
                    <a:pt x="169514" y="42301"/>
                    <a:pt x="170425" y="42905"/>
                    <a:pt x="171386" y="43275"/>
                  </a:cubicBezTo>
                  <a:cubicBezTo>
                    <a:pt x="171361" y="43398"/>
                    <a:pt x="171349" y="43533"/>
                    <a:pt x="171349" y="43656"/>
                  </a:cubicBezTo>
                  <a:cubicBezTo>
                    <a:pt x="171337" y="48288"/>
                    <a:pt x="183458" y="52944"/>
                    <a:pt x="193559" y="53462"/>
                  </a:cubicBezTo>
                  <a:cubicBezTo>
                    <a:pt x="193744" y="53499"/>
                    <a:pt x="193904" y="53511"/>
                    <a:pt x="194089" y="53511"/>
                  </a:cubicBezTo>
                  <a:lnTo>
                    <a:pt x="194076" y="53511"/>
                  </a:lnTo>
                  <a:lnTo>
                    <a:pt x="194113" y="53511"/>
                  </a:lnTo>
                  <a:lnTo>
                    <a:pt x="194113" y="53511"/>
                  </a:lnTo>
                  <a:lnTo>
                    <a:pt x="205336" y="53511"/>
                  </a:lnTo>
                  <a:lnTo>
                    <a:pt x="205360" y="53511"/>
                  </a:lnTo>
                  <a:lnTo>
                    <a:pt x="205360" y="53511"/>
                  </a:lnTo>
                  <a:lnTo>
                    <a:pt x="250914" y="53511"/>
                  </a:lnTo>
                  <a:lnTo>
                    <a:pt x="262173" y="53511"/>
                  </a:lnTo>
                  <a:cubicBezTo>
                    <a:pt x="263626" y="53511"/>
                    <a:pt x="265080" y="52563"/>
                    <a:pt x="266188" y="50629"/>
                  </a:cubicBezTo>
                  <a:cubicBezTo>
                    <a:pt x="266299" y="50431"/>
                    <a:pt x="266398" y="50234"/>
                    <a:pt x="266509" y="50013"/>
                  </a:cubicBezTo>
                  <a:cubicBezTo>
                    <a:pt x="266521" y="49988"/>
                    <a:pt x="266546" y="49976"/>
                    <a:pt x="266546" y="49939"/>
                  </a:cubicBezTo>
                  <a:cubicBezTo>
                    <a:pt x="266632" y="49742"/>
                    <a:pt x="266730" y="49520"/>
                    <a:pt x="266817" y="49311"/>
                  </a:cubicBezTo>
                  <a:cubicBezTo>
                    <a:pt x="266817" y="49298"/>
                    <a:pt x="266829" y="49274"/>
                    <a:pt x="266854" y="49261"/>
                  </a:cubicBezTo>
                  <a:cubicBezTo>
                    <a:pt x="266854" y="49249"/>
                    <a:pt x="266866" y="49212"/>
                    <a:pt x="266866" y="49200"/>
                  </a:cubicBezTo>
                  <a:cubicBezTo>
                    <a:pt x="266928" y="49027"/>
                    <a:pt x="266989" y="48879"/>
                    <a:pt x="267051" y="48707"/>
                  </a:cubicBezTo>
                  <a:lnTo>
                    <a:pt x="267051" y="48695"/>
                  </a:lnTo>
                  <a:cubicBezTo>
                    <a:pt x="267112" y="48522"/>
                    <a:pt x="267162" y="48337"/>
                    <a:pt x="267223" y="48165"/>
                  </a:cubicBezTo>
                  <a:lnTo>
                    <a:pt x="267260" y="48029"/>
                  </a:lnTo>
                  <a:cubicBezTo>
                    <a:pt x="267309" y="47894"/>
                    <a:pt x="267346" y="47758"/>
                    <a:pt x="267371" y="47598"/>
                  </a:cubicBezTo>
                  <a:cubicBezTo>
                    <a:pt x="267383" y="47549"/>
                    <a:pt x="267383" y="47512"/>
                    <a:pt x="267408" y="47475"/>
                  </a:cubicBezTo>
                  <a:cubicBezTo>
                    <a:pt x="267445" y="47290"/>
                    <a:pt x="267482" y="47106"/>
                    <a:pt x="267531" y="46921"/>
                  </a:cubicBezTo>
                  <a:cubicBezTo>
                    <a:pt x="267531" y="46896"/>
                    <a:pt x="267543" y="46871"/>
                    <a:pt x="267543" y="46847"/>
                  </a:cubicBezTo>
                  <a:cubicBezTo>
                    <a:pt x="267568" y="46687"/>
                    <a:pt x="267605" y="46527"/>
                    <a:pt x="267630" y="46366"/>
                  </a:cubicBezTo>
                  <a:cubicBezTo>
                    <a:pt x="267654" y="46317"/>
                    <a:pt x="267654" y="46256"/>
                    <a:pt x="267667" y="46219"/>
                  </a:cubicBezTo>
                  <a:cubicBezTo>
                    <a:pt x="267691" y="46058"/>
                    <a:pt x="267716" y="45911"/>
                    <a:pt x="267728" y="45738"/>
                  </a:cubicBezTo>
                  <a:cubicBezTo>
                    <a:pt x="267728" y="45701"/>
                    <a:pt x="267741" y="45677"/>
                    <a:pt x="267741" y="45640"/>
                  </a:cubicBezTo>
                  <a:cubicBezTo>
                    <a:pt x="267753" y="45455"/>
                    <a:pt x="267790" y="45258"/>
                    <a:pt x="267802" y="45073"/>
                  </a:cubicBezTo>
                  <a:cubicBezTo>
                    <a:pt x="267802" y="45024"/>
                    <a:pt x="267802" y="44987"/>
                    <a:pt x="267814" y="44938"/>
                  </a:cubicBezTo>
                  <a:cubicBezTo>
                    <a:pt x="267839" y="44777"/>
                    <a:pt x="267839" y="44630"/>
                    <a:pt x="267851" y="44469"/>
                  </a:cubicBezTo>
                  <a:lnTo>
                    <a:pt x="267851" y="44383"/>
                  </a:lnTo>
                  <a:lnTo>
                    <a:pt x="267851" y="44322"/>
                  </a:lnTo>
                  <a:cubicBezTo>
                    <a:pt x="267851" y="44124"/>
                    <a:pt x="267864" y="43903"/>
                    <a:pt x="267864" y="43706"/>
                  </a:cubicBezTo>
                  <a:lnTo>
                    <a:pt x="267864" y="43644"/>
                  </a:lnTo>
                  <a:cubicBezTo>
                    <a:pt x="267753" y="43410"/>
                    <a:pt x="267741" y="43225"/>
                    <a:pt x="267741" y="43040"/>
                  </a:cubicBezTo>
                  <a:close/>
                  <a:moveTo>
                    <a:pt x="60274" y="12282"/>
                  </a:moveTo>
                  <a:lnTo>
                    <a:pt x="60299" y="12282"/>
                  </a:lnTo>
                  <a:cubicBezTo>
                    <a:pt x="60348" y="12282"/>
                    <a:pt x="60397" y="12294"/>
                    <a:pt x="60434" y="12294"/>
                  </a:cubicBezTo>
                  <a:cubicBezTo>
                    <a:pt x="60397" y="12294"/>
                    <a:pt x="60336" y="12282"/>
                    <a:pt x="60274" y="12282"/>
                  </a:cubicBezTo>
                  <a:close/>
                  <a:moveTo>
                    <a:pt x="60644" y="12319"/>
                  </a:moveTo>
                  <a:lnTo>
                    <a:pt x="60644" y="12319"/>
                  </a:lnTo>
                  <a:lnTo>
                    <a:pt x="60656" y="12319"/>
                  </a:lnTo>
                  <a:cubicBezTo>
                    <a:pt x="60717" y="12343"/>
                    <a:pt x="60779" y="12355"/>
                    <a:pt x="60841" y="12355"/>
                  </a:cubicBezTo>
                  <a:cubicBezTo>
                    <a:pt x="60767" y="12355"/>
                    <a:pt x="60705" y="12319"/>
                    <a:pt x="60644" y="12319"/>
                  </a:cubicBezTo>
                  <a:close/>
                  <a:moveTo>
                    <a:pt x="61050" y="12417"/>
                  </a:moveTo>
                  <a:lnTo>
                    <a:pt x="61087" y="12417"/>
                  </a:lnTo>
                  <a:lnTo>
                    <a:pt x="61223" y="12454"/>
                  </a:lnTo>
                  <a:cubicBezTo>
                    <a:pt x="61161" y="12442"/>
                    <a:pt x="61112" y="12417"/>
                    <a:pt x="61050" y="12417"/>
                  </a:cubicBezTo>
                  <a:close/>
                  <a:moveTo>
                    <a:pt x="61407" y="12503"/>
                  </a:moveTo>
                  <a:lnTo>
                    <a:pt x="61420" y="12503"/>
                  </a:lnTo>
                  <a:cubicBezTo>
                    <a:pt x="61481" y="12528"/>
                    <a:pt x="61543" y="12553"/>
                    <a:pt x="61604" y="12565"/>
                  </a:cubicBezTo>
                  <a:cubicBezTo>
                    <a:pt x="61530" y="12553"/>
                    <a:pt x="61469" y="12540"/>
                    <a:pt x="61407" y="12503"/>
                  </a:cubicBezTo>
                  <a:close/>
                  <a:moveTo>
                    <a:pt x="61826" y="12663"/>
                  </a:moveTo>
                  <a:cubicBezTo>
                    <a:pt x="61838" y="12663"/>
                    <a:pt x="61838" y="12663"/>
                    <a:pt x="61851" y="12676"/>
                  </a:cubicBezTo>
                  <a:cubicBezTo>
                    <a:pt x="61900" y="12688"/>
                    <a:pt x="61949" y="12725"/>
                    <a:pt x="61999" y="12737"/>
                  </a:cubicBezTo>
                  <a:cubicBezTo>
                    <a:pt x="61937" y="12725"/>
                    <a:pt x="61875" y="12688"/>
                    <a:pt x="61826" y="12663"/>
                  </a:cubicBezTo>
                  <a:close/>
                  <a:moveTo>
                    <a:pt x="62159" y="12836"/>
                  </a:moveTo>
                  <a:cubicBezTo>
                    <a:pt x="62183" y="12836"/>
                    <a:pt x="62183" y="12836"/>
                    <a:pt x="62159" y="12836"/>
                  </a:cubicBezTo>
                  <a:cubicBezTo>
                    <a:pt x="62245" y="12861"/>
                    <a:pt x="62307" y="12910"/>
                    <a:pt x="62368" y="12934"/>
                  </a:cubicBezTo>
                  <a:cubicBezTo>
                    <a:pt x="62307" y="12910"/>
                    <a:pt x="62245" y="12861"/>
                    <a:pt x="62159" y="12836"/>
                  </a:cubicBezTo>
                  <a:close/>
                  <a:moveTo>
                    <a:pt x="62578" y="13058"/>
                  </a:moveTo>
                  <a:lnTo>
                    <a:pt x="62590" y="13082"/>
                  </a:lnTo>
                  <a:lnTo>
                    <a:pt x="62738" y="13168"/>
                  </a:lnTo>
                  <a:cubicBezTo>
                    <a:pt x="62688" y="13119"/>
                    <a:pt x="62627" y="13095"/>
                    <a:pt x="62578" y="13058"/>
                  </a:cubicBezTo>
                  <a:close/>
                  <a:moveTo>
                    <a:pt x="62922" y="13279"/>
                  </a:moveTo>
                  <a:lnTo>
                    <a:pt x="62922" y="13279"/>
                  </a:lnTo>
                  <a:cubicBezTo>
                    <a:pt x="62996" y="13316"/>
                    <a:pt x="63058" y="13366"/>
                    <a:pt x="63120" y="13415"/>
                  </a:cubicBezTo>
                  <a:cubicBezTo>
                    <a:pt x="63046" y="13366"/>
                    <a:pt x="62984" y="13316"/>
                    <a:pt x="62922" y="13279"/>
                  </a:cubicBezTo>
                  <a:close/>
                  <a:moveTo>
                    <a:pt x="63304" y="13575"/>
                  </a:moveTo>
                  <a:cubicBezTo>
                    <a:pt x="63317" y="13587"/>
                    <a:pt x="63317" y="13587"/>
                    <a:pt x="63304" y="13575"/>
                  </a:cubicBezTo>
                  <a:cubicBezTo>
                    <a:pt x="63366" y="13612"/>
                    <a:pt x="63415" y="13661"/>
                    <a:pt x="63452" y="13710"/>
                  </a:cubicBezTo>
                  <a:cubicBezTo>
                    <a:pt x="63415" y="13661"/>
                    <a:pt x="63366" y="13612"/>
                    <a:pt x="63304" y="13575"/>
                  </a:cubicBezTo>
                  <a:close/>
                  <a:moveTo>
                    <a:pt x="63625" y="13846"/>
                  </a:moveTo>
                  <a:cubicBezTo>
                    <a:pt x="63637" y="13858"/>
                    <a:pt x="63637" y="13858"/>
                    <a:pt x="63625" y="13846"/>
                  </a:cubicBezTo>
                  <a:cubicBezTo>
                    <a:pt x="63699" y="13908"/>
                    <a:pt x="63748" y="13969"/>
                    <a:pt x="63809" y="14031"/>
                  </a:cubicBezTo>
                  <a:cubicBezTo>
                    <a:pt x="63760" y="13969"/>
                    <a:pt x="63699" y="13908"/>
                    <a:pt x="63625" y="13846"/>
                  </a:cubicBezTo>
                  <a:close/>
                  <a:moveTo>
                    <a:pt x="64006" y="14216"/>
                  </a:moveTo>
                  <a:cubicBezTo>
                    <a:pt x="64006" y="14216"/>
                    <a:pt x="64006" y="14228"/>
                    <a:pt x="64006" y="14216"/>
                  </a:cubicBezTo>
                  <a:cubicBezTo>
                    <a:pt x="64068" y="14277"/>
                    <a:pt x="64117" y="14339"/>
                    <a:pt x="64179" y="14388"/>
                  </a:cubicBezTo>
                  <a:cubicBezTo>
                    <a:pt x="64117" y="14339"/>
                    <a:pt x="64056" y="14277"/>
                    <a:pt x="64006" y="14216"/>
                  </a:cubicBezTo>
                  <a:close/>
                  <a:moveTo>
                    <a:pt x="64314" y="14548"/>
                  </a:moveTo>
                  <a:lnTo>
                    <a:pt x="64314" y="14548"/>
                  </a:lnTo>
                  <a:cubicBezTo>
                    <a:pt x="64401" y="14634"/>
                    <a:pt x="64462" y="14708"/>
                    <a:pt x="64524" y="14782"/>
                  </a:cubicBezTo>
                  <a:cubicBezTo>
                    <a:pt x="64462" y="14708"/>
                    <a:pt x="64376" y="14634"/>
                    <a:pt x="64314" y="14548"/>
                  </a:cubicBezTo>
                  <a:close/>
                  <a:moveTo>
                    <a:pt x="64684" y="14992"/>
                  </a:moveTo>
                  <a:cubicBezTo>
                    <a:pt x="64684" y="15004"/>
                    <a:pt x="64684" y="15004"/>
                    <a:pt x="64684" y="14992"/>
                  </a:cubicBezTo>
                  <a:cubicBezTo>
                    <a:pt x="64746" y="15066"/>
                    <a:pt x="64807" y="15139"/>
                    <a:pt x="64856" y="15213"/>
                  </a:cubicBezTo>
                  <a:cubicBezTo>
                    <a:pt x="64795" y="15139"/>
                    <a:pt x="64733" y="15066"/>
                    <a:pt x="64684" y="14992"/>
                  </a:cubicBezTo>
                  <a:close/>
                  <a:moveTo>
                    <a:pt x="64980" y="15386"/>
                  </a:moveTo>
                  <a:lnTo>
                    <a:pt x="64980" y="15386"/>
                  </a:lnTo>
                  <a:cubicBezTo>
                    <a:pt x="65054" y="15497"/>
                    <a:pt x="65115" y="15608"/>
                    <a:pt x="65201" y="15706"/>
                  </a:cubicBezTo>
                  <a:cubicBezTo>
                    <a:pt x="65115" y="15583"/>
                    <a:pt x="65041" y="15472"/>
                    <a:pt x="64980" y="15386"/>
                  </a:cubicBezTo>
                  <a:close/>
                  <a:moveTo>
                    <a:pt x="65325" y="15891"/>
                  </a:moveTo>
                  <a:lnTo>
                    <a:pt x="65325" y="15891"/>
                  </a:lnTo>
                  <a:cubicBezTo>
                    <a:pt x="65411" y="16039"/>
                    <a:pt x="65509" y="16186"/>
                    <a:pt x="65596" y="16347"/>
                  </a:cubicBezTo>
                  <a:cubicBezTo>
                    <a:pt x="65509" y="16186"/>
                    <a:pt x="65411" y="16039"/>
                    <a:pt x="65325" y="15891"/>
                  </a:cubicBezTo>
                  <a:close/>
                  <a:moveTo>
                    <a:pt x="194175" y="53486"/>
                  </a:moveTo>
                  <a:lnTo>
                    <a:pt x="194274" y="53486"/>
                  </a:lnTo>
                  <a:lnTo>
                    <a:pt x="194298" y="53486"/>
                  </a:lnTo>
                  <a:close/>
                  <a:moveTo>
                    <a:pt x="195863" y="52957"/>
                  </a:moveTo>
                  <a:lnTo>
                    <a:pt x="195863" y="52957"/>
                  </a:lnTo>
                  <a:cubicBezTo>
                    <a:pt x="195875" y="52944"/>
                    <a:pt x="195875" y="52944"/>
                    <a:pt x="195900" y="52944"/>
                  </a:cubicBezTo>
                  <a:cubicBezTo>
                    <a:pt x="195875" y="52944"/>
                    <a:pt x="195875" y="52957"/>
                    <a:pt x="195863" y="529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1"/>
            <p:cNvSpPr/>
            <p:nvPr/>
          </p:nvSpPr>
          <p:spPr>
            <a:xfrm rot="-2955769">
              <a:off x="6651048" y="1687780"/>
              <a:ext cx="937121" cy="291317"/>
            </a:xfrm>
            <a:custGeom>
              <a:rect b="b" l="l" r="r" t="t"/>
              <a:pathLst>
                <a:path extrusionOk="0" h="19599" w="63047">
                  <a:moveTo>
                    <a:pt x="50" y="0"/>
                  </a:moveTo>
                  <a:lnTo>
                    <a:pt x="59" y="0"/>
                  </a:lnTo>
                  <a:lnTo>
                    <a:pt x="59" y="0"/>
                  </a:lnTo>
                  <a:cubicBezTo>
                    <a:pt x="56" y="0"/>
                    <a:pt x="53" y="0"/>
                    <a:pt x="50" y="0"/>
                  </a:cubicBezTo>
                  <a:close/>
                  <a:moveTo>
                    <a:pt x="59" y="0"/>
                  </a:moveTo>
                  <a:lnTo>
                    <a:pt x="59" y="0"/>
                  </a:lnTo>
                  <a:cubicBezTo>
                    <a:pt x="1485" y="4"/>
                    <a:pt x="2910" y="1039"/>
                    <a:pt x="4017" y="2920"/>
                  </a:cubicBezTo>
                  <a:cubicBezTo>
                    <a:pt x="6222" y="6714"/>
                    <a:pt x="6222" y="12897"/>
                    <a:pt x="4017" y="16716"/>
                  </a:cubicBezTo>
                  <a:cubicBezTo>
                    <a:pt x="2908" y="18650"/>
                    <a:pt x="1467" y="19599"/>
                    <a:pt x="1" y="19599"/>
                  </a:cubicBezTo>
                  <a:lnTo>
                    <a:pt x="56826" y="19599"/>
                  </a:lnTo>
                  <a:cubicBezTo>
                    <a:pt x="58267" y="19599"/>
                    <a:pt x="59733" y="18650"/>
                    <a:pt x="60842" y="16716"/>
                  </a:cubicBezTo>
                  <a:cubicBezTo>
                    <a:pt x="63046" y="12897"/>
                    <a:pt x="63046" y="6726"/>
                    <a:pt x="60842" y="2920"/>
                  </a:cubicBezTo>
                  <a:cubicBezTo>
                    <a:pt x="59745" y="1047"/>
                    <a:pt x="58304" y="86"/>
                    <a:pt x="56863" y="86"/>
                  </a:cubicBezTo>
                  <a:lnTo>
                    <a:pt x="59" y="0"/>
                  </a:ln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1"/>
            <p:cNvSpPr/>
            <p:nvPr/>
          </p:nvSpPr>
          <p:spPr>
            <a:xfrm rot="-2955769">
              <a:off x="6557746" y="1753649"/>
              <a:ext cx="886019" cy="20334"/>
            </a:xfrm>
            <a:custGeom>
              <a:rect b="b" l="l" r="r" t="t"/>
              <a:pathLst>
                <a:path extrusionOk="0" h="1368" w="59609">
                  <a:moveTo>
                    <a:pt x="0" y="0"/>
                  </a:moveTo>
                  <a:lnTo>
                    <a:pt x="8" y="0"/>
                  </a:lnTo>
                  <a:lnTo>
                    <a:pt x="8" y="0"/>
                  </a:lnTo>
                  <a:cubicBezTo>
                    <a:pt x="6" y="0"/>
                    <a:pt x="3" y="0"/>
                    <a:pt x="0" y="0"/>
                  </a:cubicBezTo>
                  <a:close/>
                  <a:moveTo>
                    <a:pt x="8" y="0"/>
                  </a:moveTo>
                  <a:cubicBezTo>
                    <a:pt x="954" y="3"/>
                    <a:pt x="1924" y="508"/>
                    <a:pt x="2784" y="1367"/>
                  </a:cubicBezTo>
                  <a:lnTo>
                    <a:pt x="59609" y="1367"/>
                  </a:lnTo>
                  <a:cubicBezTo>
                    <a:pt x="58747" y="517"/>
                    <a:pt x="57786" y="86"/>
                    <a:pt x="56813" y="86"/>
                  </a:cubicBezTo>
                  <a:lnTo>
                    <a:pt x="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1"/>
            <p:cNvSpPr/>
            <p:nvPr/>
          </p:nvSpPr>
          <p:spPr>
            <a:xfrm rot="-2955769">
              <a:off x="6614973" y="1733288"/>
              <a:ext cx="876135" cy="54937"/>
            </a:xfrm>
            <a:custGeom>
              <a:rect b="b" l="l" r="r" t="t"/>
              <a:pathLst>
                <a:path extrusionOk="0" h="3696" w="58944">
                  <a:moveTo>
                    <a:pt x="0" y="0"/>
                  </a:moveTo>
                  <a:cubicBezTo>
                    <a:pt x="419" y="419"/>
                    <a:pt x="813" y="924"/>
                    <a:pt x="1183" y="1553"/>
                  </a:cubicBezTo>
                  <a:cubicBezTo>
                    <a:pt x="1577" y="2205"/>
                    <a:pt x="1885" y="2932"/>
                    <a:pt x="2131" y="3696"/>
                  </a:cubicBezTo>
                  <a:lnTo>
                    <a:pt x="58944" y="3696"/>
                  </a:lnTo>
                  <a:cubicBezTo>
                    <a:pt x="58697" y="2932"/>
                    <a:pt x="58389" y="2205"/>
                    <a:pt x="58008" y="1553"/>
                  </a:cubicBezTo>
                  <a:cubicBezTo>
                    <a:pt x="57638" y="937"/>
                    <a:pt x="57231" y="419"/>
                    <a:pt x="56825" y="0"/>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1"/>
            <p:cNvSpPr/>
            <p:nvPr/>
          </p:nvSpPr>
          <p:spPr>
            <a:xfrm rot="-2955769">
              <a:off x="6690159" y="1748612"/>
              <a:ext cx="856009" cy="80399"/>
            </a:xfrm>
            <a:custGeom>
              <a:rect b="b" l="l" r="r" t="t"/>
              <a:pathLst>
                <a:path extrusionOk="0" h="5409" w="57590">
                  <a:moveTo>
                    <a:pt x="1" y="1"/>
                  </a:moveTo>
                  <a:cubicBezTo>
                    <a:pt x="555" y="1664"/>
                    <a:pt x="789" y="3549"/>
                    <a:pt x="715" y="5409"/>
                  </a:cubicBezTo>
                  <a:lnTo>
                    <a:pt x="57528" y="5409"/>
                  </a:lnTo>
                  <a:cubicBezTo>
                    <a:pt x="57589" y="3549"/>
                    <a:pt x="57367" y="1664"/>
                    <a:pt x="56825" y="1"/>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1"/>
            <p:cNvSpPr/>
            <p:nvPr/>
          </p:nvSpPr>
          <p:spPr>
            <a:xfrm rot="-2955769">
              <a:off x="6744778" y="1804197"/>
              <a:ext cx="859115" cy="72521"/>
            </a:xfrm>
            <a:custGeom>
              <a:rect b="b" l="l" r="r" t="t"/>
              <a:pathLst>
                <a:path extrusionOk="0" h="4879" w="57799">
                  <a:moveTo>
                    <a:pt x="986" y="0"/>
                  </a:moveTo>
                  <a:cubicBezTo>
                    <a:pt x="924" y="1725"/>
                    <a:pt x="604" y="3413"/>
                    <a:pt x="1" y="4878"/>
                  </a:cubicBezTo>
                  <a:lnTo>
                    <a:pt x="56813" y="4878"/>
                  </a:lnTo>
                  <a:cubicBezTo>
                    <a:pt x="57404" y="3413"/>
                    <a:pt x="57737" y="1700"/>
                    <a:pt x="57799" y="0"/>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1"/>
            <p:cNvSpPr/>
            <p:nvPr/>
          </p:nvSpPr>
          <p:spPr>
            <a:xfrm rot="-2955769">
              <a:off x="6741367" y="1885158"/>
              <a:ext cx="914052" cy="63186"/>
            </a:xfrm>
            <a:custGeom>
              <a:rect b="b" l="l" r="r" t="t"/>
              <a:pathLst>
                <a:path extrusionOk="0" h="4251" w="61495">
                  <a:moveTo>
                    <a:pt x="4682" y="1"/>
                  </a:moveTo>
                  <a:cubicBezTo>
                    <a:pt x="4497" y="481"/>
                    <a:pt x="4275" y="937"/>
                    <a:pt x="4016" y="1368"/>
                  </a:cubicBezTo>
                  <a:cubicBezTo>
                    <a:pt x="2908" y="3302"/>
                    <a:pt x="1466" y="4251"/>
                    <a:pt x="1" y="4251"/>
                  </a:cubicBezTo>
                  <a:lnTo>
                    <a:pt x="56813" y="4251"/>
                  </a:lnTo>
                  <a:cubicBezTo>
                    <a:pt x="58267" y="4251"/>
                    <a:pt x="59733" y="3302"/>
                    <a:pt x="60841" y="1368"/>
                  </a:cubicBezTo>
                  <a:cubicBezTo>
                    <a:pt x="61088" y="937"/>
                    <a:pt x="61309" y="481"/>
                    <a:pt x="61494" y="1"/>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1"/>
            <p:cNvSpPr/>
            <p:nvPr/>
          </p:nvSpPr>
          <p:spPr>
            <a:xfrm rot="-2955769">
              <a:off x="6721846" y="2042607"/>
              <a:ext cx="184208" cy="291406"/>
            </a:xfrm>
            <a:custGeom>
              <a:rect b="b" l="l" r="r" t="t"/>
              <a:pathLst>
                <a:path extrusionOk="0" h="19605" w="12393">
                  <a:moveTo>
                    <a:pt x="6210" y="1"/>
                  </a:moveTo>
                  <a:cubicBezTo>
                    <a:pt x="4775" y="1"/>
                    <a:pt x="3338" y="993"/>
                    <a:pt x="2193" y="2973"/>
                  </a:cubicBezTo>
                  <a:cubicBezTo>
                    <a:pt x="0" y="6792"/>
                    <a:pt x="0" y="12963"/>
                    <a:pt x="2193" y="16769"/>
                  </a:cubicBezTo>
                  <a:cubicBezTo>
                    <a:pt x="3289" y="18662"/>
                    <a:pt x="4726" y="19604"/>
                    <a:pt x="6166" y="19604"/>
                  </a:cubicBezTo>
                  <a:cubicBezTo>
                    <a:pt x="7621" y="19604"/>
                    <a:pt x="9079" y="18640"/>
                    <a:pt x="10187" y="16720"/>
                  </a:cubicBezTo>
                  <a:cubicBezTo>
                    <a:pt x="12392" y="12901"/>
                    <a:pt x="12392" y="6730"/>
                    <a:pt x="10187" y="2924"/>
                  </a:cubicBezTo>
                  <a:cubicBezTo>
                    <a:pt x="9053" y="974"/>
                    <a:pt x="7632" y="1"/>
                    <a:pt x="6210" y="1"/>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1"/>
            <p:cNvSpPr/>
            <p:nvPr/>
          </p:nvSpPr>
          <p:spPr>
            <a:xfrm rot="-2955928">
              <a:off x="6517654" y="2138110"/>
              <a:ext cx="425658" cy="292675"/>
            </a:xfrm>
            <a:custGeom>
              <a:rect b="b" l="l" r="r" t="t"/>
              <a:pathLst>
                <a:path extrusionOk="0" h="19611" w="28518">
                  <a:moveTo>
                    <a:pt x="23467" y="0"/>
                  </a:moveTo>
                  <a:cubicBezTo>
                    <a:pt x="13095" y="185"/>
                    <a:pt x="25" y="4952"/>
                    <a:pt x="13" y="9756"/>
                  </a:cubicBezTo>
                  <a:cubicBezTo>
                    <a:pt x="1" y="14597"/>
                    <a:pt x="13145" y="19426"/>
                    <a:pt x="23467" y="19611"/>
                  </a:cubicBezTo>
                  <a:cubicBezTo>
                    <a:pt x="26338" y="18749"/>
                    <a:pt x="28518" y="14684"/>
                    <a:pt x="28518" y="9806"/>
                  </a:cubicBezTo>
                  <a:cubicBezTo>
                    <a:pt x="28493" y="4927"/>
                    <a:pt x="26325" y="862"/>
                    <a:pt x="23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1"/>
            <p:cNvSpPr/>
            <p:nvPr/>
          </p:nvSpPr>
          <p:spPr>
            <a:xfrm rot="-2955769">
              <a:off x="7032221" y="2015975"/>
              <a:ext cx="937121" cy="291510"/>
            </a:xfrm>
            <a:custGeom>
              <a:rect b="b" l="l" r="r" t="t"/>
              <a:pathLst>
                <a:path extrusionOk="0" h="19612" w="63047">
                  <a:moveTo>
                    <a:pt x="50" y="1"/>
                  </a:moveTo>
                  <a:lnTo>
                    <a:pt x="50" y="1"/>
                  </a:lnTo>
                  <a:cubicBezTo>
                    <a:pt x="1479" y="25"/>
                    <a:pt x="2908" y="1048"/>
                    <a:pt x="4017" y="2932"/>
                  </a:cubicBezTo>
                  <a:cubicBezTo>
                    <a:pt x="6222" y="6714"/>
                    <a:pt x="6222" y="12910"/>
                    <a:pt x="4017" y="16729"/>
                  </a:cubicBezTo>
                  <a:cubicBezTo>
                    <a:pt x="2908" y="18651"/>
                    <a:pt x="1467" y="19611"/>
                    <a:pt x="1" y="19611"/>
                  </a:cubicBezTo>
                  <a:lnTo>
                    <a:pt x="56826" y="19611"/>
                  </a:lnTo>
                  <a:cubicBezTo>
                    <a:pt x="58267" y="19611"/>
                    <a:pt x="59733" y="18651"/>
                    <a:pt x="60842" y="16729"/>
                  </a:cubicBezTo>
                  <a:cubicBezTo>
                    <a:pt x="63046" y="12910"/>
                    <a:pt x="63046" y="6739"/>
                    <a:pt x="60842" y="2932"/>
                  </a:cubicBezTo>
                  <a:cubicBezTo>
                    <a:pt x="59745" y="1048"/>
                    <a:pt x="58304" y="99"/>
                    <a:pt x="56863" y="99"/>
                  </a:cubicBezTo>
                  <a:lnTo>
                    <a:pt x="50" y="1"/>
                  </a:ln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1"/>
            <p:cNvSpPr/>
            <p:nvPr/>
          </p:nvSpPr>
          <p:spPr>
            <a:xfrm rot="-2955769">
              <a:off x="6938920" y="2081844"/>
              <a:ext cx="886019" cy="20527"/>
            </a:xfrm>
            <a:custGeom>
              <a:rect b="b" l="l" r="r" t="t"/>
              <a:pathLst>
                <a:path extrusionOk="0" h="1381" w="59609">
                  <a:moveTo>
                    <a:pt x="0" y="1"/>
                  </a:moveTo>
                  <a:lnTo>
                    <a:pt x="9" y="1"/>
                  </a:lnTo>
                  <a:lnTo>
                    <a:pt x="9" y="1"/>
                  </a:lnTo>
                  <a:cubicBezTo>
                    <a:pt x="6" y="1"/>
                    <a:pt x="3" y="1"/>
                    <a:pt x="0" y="1"/>
                  </a:cubicBezTo>
                  <a:close/>
                  <a:moveTo>
                    <a:pt x="9" y="1"/>
                  </a:moveTo>
                  <a:cubicBezTo>
                    <a:pt x="955" y="4"/>
                    <a:pt x="1925" y="533"/>
                    <a:pt x="2784" y="1380"/>
                  </a:cubicBezTo>
                  <a:lnTo>
                    <a:pt x="59609" y="1380"/>
                  </a:lnTo>
                  <a:cubicBezTo>
                    <a:pt x="58747" y="530"/>
                    <a:pt x="57786" y="99"/>
                    <a:pt x="56813" y="99"/>
                  </a:cubicBezTo>
                  <a:lnTo>
                    <a:pt x="9" y="1"/>
                  </a:ln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1"/>
            <p:cNvSpPr/>
            <p:nvPr/>
          </p:nvSpPr>
          <p:spPr>
            <a:xfrm rot="-2955769">
              <a:off x="6996220" y="2061642"/>
              <a:ext cx="876135" cy="54937"/>
            </a:xfrm>
            <a:custGeom>
              <a:rect b="b" l="l" r="r" t="t"/>
              <a:pathLst>
                <a:path extrusionOk="0" h="3696" w="58944">
                  <a:moveTo>
                    <a:pt x="0" y="0"/>
                  </a:moveTo>
                  <a:cubicBezTo>
                    <a:pt x="419" y="407"/>
                    <a:pt x="813" y="936"/>
                    <a:pt x="1183" y="1552"/>
                  </a:cubicBezTo>
                  <a:cubicBezTo>
                    <a:pt x="1577" y="2193"/>
                    <a:pt x="1885" y="2920"/>
                    <a:pt x="2131" y="3696"/>
                  </a:cubicBezTo>
                  <a:lnTo>
                    <a:pt x="58944" y="3696"/>
                  </a:lnTo>
                  <a:cubicBezTo>
                    <a:pt x="58697" y="2920"/>
                    <a:pt x="58389" y="2193"/>
                    <a:pt x="58008" y="1552"/>
                  </a:cubicBezTo>
                  <a:cubicBezTo>
                    <a:pt x="57638" y="936"/>
                    <a:pt x="57231" y="407"/>
                    <a:pt x="56825" y="0"/>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1"/>
            <p:cNvSpPr/>
            <p:nvPr/>
          </p:nvSpPr>
          <p:spPr>
            <a:xfrm rot="-2955769">
              <a:off x="7071338" y="2076998"/>
              <a:ext cx="856009" cy="80220"/>
            </a:xfrm>
            <a:custGeom>
              <a:rect b="b" l="l" r="r" t="t"/>
              <a:pathLst>
                <a:path extrusionOk="0" h="5397" w="57590">
                  <a:moveTo>
                    <a:pt x="1" y="1"/>
                  </a:moveTo>
                  <a:cubicBezTo>
                    <a:pt x="555" y="1664"/>
                    <a:pt x="789" y="3548"/>
                    <a:pt x="715" y="5396"/>
                  </a:cubicBezTo>
                  <a:lnTo>
                    <a:pt x="57528" y="5396"/>
                  </a:lnTo>
                  <a:cubicBezTo>
                    <a:pt x="57589" y="3536"/>
                    <a:pt x="57367" y="1664"/>
                    <a:pt x="56825" y="1"/>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1"/>
            <p:cNvSpPr/>
            <p:nvPr/>
          </p:nvSpPr>
          <p:spPr>
            <a:xfrm rot="-2955769">
              <a:off x="7126093" y="2132521"/>
              <a:ext cx="859115" cy="72699"/>
            </a:xfrm>
            <a:custGeom>
              <a:rect b="b" l="l" r="r" t="t"/>
              <a:pathLst>
                <a:path extrusionOk="0" h="4891" w="57799">
                  <a:moveTo>
                    <a:pt x="986" y="0"/>
                  </a:moveTo>
                  <a:cubicBezTo>
                    <a:pt x="924" y="1725"/>
                    <a:pt x="604" y="3425"/>
                    <a:pt x="1" y="4891"/>
                  </a:cubicBezTo>
                  <a:lnTo>
                    <a:pt x="56813" y="4891"/>
                  </a:lnTo>
                  <a:cubicBezTo>
                    <a:pt x="57404" y="3425"/>
                    <a:pt x="57737" y="1712"/>
                    <a:pt x="57799" y="0"/>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1"/>
            <p:cNvSpPr/>
            <p:nvPr/>
          </p:nvSpPr>
          <p:spPr>
            <a:xfrm rot="-2955769">
              <a:off x="7122749" y="2213629"/>
              <a:ext cx="914052" cy="63186"/>
            </a:xfrm>
            <a:custGeom>
              <a:rect b="b" l="l" r="r" t="t"/>
              <a:pathLst>
                <a:path extrusionOk="0" h="4251" w="61495">
                  <a:moveTo>
                    <a:pt x="4682" y="1"/>
                  </a:moveTo>
                  <a:cubicBezTo>
                    <a:pt x="4497" y="481"/>
                    <a:pt x="4275" y="937"/>
                    <a:pt x="4016" y="1368"/>
                  </a:cubicBezTo>
                  <a:cubicBezTo>
                    <a:pt x="2908" y="3290"/>
                    <a:pt x="1466" y="4251"/>
                    <a:pt x="1" y="4251"/>
                  </a:cubicBezTo>
                  <a:lnTo>
                    <a:pt x="56813" y="4251"/>
                  </a:lnTo>
                  <a:cubicBezTo>
                    <a:pt x="58267" y="4251"/>
                    <a:pt x="59733" y="3290"/>
                    <a:pt x="60841" y="1368"/>
                  </a:cubicBezTo>
                  <a:cubicBezTo>
                    <a:pt x="61088" y="937"/>
                    <a:pt x="61309" y="481"/>
                    <a:pt x="61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1"/>
            <p:cNvSpPr/>
            <p:nvPr/>
          </p:nvSpPr>
          <p:spPr>
            <a:xfrm rot="-2955769">
              <a:off x="7102883" y="2370999"/>
              <a:ext cx="184401" cy="291391"/>
            </a:xfrm>
            <a:custGeom>
              <a:rect b="b" l="l" r="r" t="t"/>
              <a:pathLst>
                <a:path extrusionOk="0" h="19604" w="12406">
                  <a:moveTo>
                    <a:pt x="6227" y="0"/>
                  </a:moveTo>
                  <a:cubicBezTo>
                    <a:pt x="4790" y="0"/>
                    <a:pt x="3351" y="995"/>
                    <a:pt x="2206" y="2977"/>
                  </a:cubicBezTo>
                  <a:cubicBezTo>
                    <a:pt x="13" y="6808"/>
                    <a:pt x="1" y="12967"/>
                    <a:pt x="2206" y="16773"/>
                  </a:cubicBezTo>
                  <a:cubicBezTo>
                    <a:pt x="3303" y="18661"/>
                    <a:pt x="4742" y="19603"/>
                    <a:pt x="6182" y="19603"/>
                  </a:cubicBezTo>
                  <a:cubicBezTo>
                    <a:pt x="7636" y="19603"/>
                    <a:pt x="9093" y="18643"/>
                    <a:pt x="10200" y="16724"/>
                  </a:cubicBezTo>
                  <a:cubicBezTo>
                    <a:pt x="12405" y="12905"/>
                    <a:pt x="12405" y="6734"/>
                    <a:pt x="10200" y="2927"/>
                  </a:cubicBezTo>
                  <a:cubicBezTo>
                    <a:pt x="9067" y="973"/>
                    <a:pt x="7648" y="0"/>
                    <a:pt x="6227" y="0"/>
                  </a:cubicBezTo>
                  <a:close/>
                </a:path>
              </a:pathLst>
            </a:custGeom>
            <a:solidFill>
              <a:srgbClr val="A4A9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1"/>
            <p:cNvSpPr/>
            <p:nvPr/>
          </p:nvSpPr>
          <p:spPr>
            <a:xfrm rot="-2955747">
              <a:off x="6899582" y="2467140"/>
              <a:ext cx="425960" cy="293114"/>
            </a:xfrm>
            <a:custGeom>
              <a:rect b="b" l="l" r="r" t="t"/>
              <a:pathLst>
                <a:path extrusionOk="0" h="19624" w="28518">
                  <a:moveTo>
                    <a:pt x="23467" y="1"/>
                  </a:moveTo>
                  <a:cubicBezTo>
                    <a:pt x="13095" y="185"/>
                    <a:pt x="25" y="4965"/>
                    <a:pt x="13" y="9769"/>
                  </a:cubicBezTo>
                  <a:cubicBezTo>
                    <a:pt x="1" y="14598"/>
                    <a:pt x="13145" y="19439"/>
                    <a:pt x="23467" y="19624"/>
                  </a:cubicBezTo>
                  <a:cubicBezTo>
                    <a:pt x="26338" y="18761"/>
                    <a:pt x="28518" y="14696"/>
                    <a:pt x="28518" y="9806"/>
                  </a:cubicBezTo>
                  <a:cubicBezTo>
                    <a:pt x="28493" y="4928"/>
                    <a:pt x="26325" y="888"/>
                    <a:pt x="234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1"/>
            <p:cNvSpPr/>
            <p:nvPr/>
          </p:nvSpPr>
          <p:spPr>
            <a:xfrm rot="-2955769">
              <a:off x="6622784" y="1930645"/>
              <a:ext cx="1028652" cy="519105"/>
            </a:xfrm>
            <a:custGeom>
              <a:rect b="b" l="l" r="r" t="t"/>
              <a:pathLst>
                <a:path extrusionOk="0" h="34924" w="69205">
                  <a:moveTo>
                    <a:pt x="99" y="1"/>
                  </a:moveTo>
                  <a:lnTo>
                    <a:pt x="99" y="1"/>
                  </a:lnTo>
                  <a:cubicBezTo>
                    <a:pt x="2649" y="26"/>
                    <a:pt x="5211" y="1701"/>
                    <a:pt x="7169" y="5051"/>
                  </a:cubicBezTo>
                  <a:cubicBezTo>
                    <a:pt x="11087" y="11827"/>
                    <a:pt x="11087" y="22827"/>
                    <a:pt x="7169" y="29627"/>
                  </a:cubicBezTo>
                  <a:cubicBezTo>
                    <a:pt x="5198" y="33051"/>
                    <a:pt x="2587" y="34763"/>
                    <a:pt x="0" y="34763"/>
                  </a:cubicBezTo>
                  <a:lnTo>
                    <a:pt x="58118" y="34923"/>
                  </a:lnTo>
                  <a:cubicBezTo>
                    <a:pt x="58137" y="34924"/>
                    <a:pt x="58155" y="34924"/>
                    <a:pt x="58173" y="34924"/>
                  </a:cubicBezTo>
                  <a:cubicBezTo>
                    <a:pt x="60742" y="34924"/>
                    <a:pt x="63318" y="33199"/>
                    <a:pt x="65275" y="29799"/>
                  </a:cubicBezTo>
                  <a:cubicBezTo>
                    <a:pt x="69205" y="22999"/>
                    <a:pt x="69205" y="11987"/>
                    <a:pt x="65275" y="5224"/>
                  </a:cubicBezTo>
                  <a:cubicBezTo>
                    <a:pt x="63317" y="1873"/>
                    <a:pt x="60767" y="173"/>
                    <a:pt x="58205" y="173"/>
                  </a:cubicBezTo>
                  <a:lnTo>
                    <a:pt x="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1"/>
            <p:cNvSpPr/>
            <p:nvPr/>
          </p:nvSpPr>
          <p:spPr>
            <a:xfrm rot="-2955769">
              <a:off x="6691753" y="2036628"/>
              <a:ext cx="884384" cy="145577"/>
            </a:xfrm>
            <a:custGeom>
              <a:rect b="b" l="l" r="r" t="t"/>
              <a:pathLst>
                <a:path extrusionOk="0" h="9794" w="59499">
                  <a:moveTo>
                    <a:pt x="0" y="1"/>
                  </a:moveTo>
                  <a:lnTo>
                    <a:pt x="0" y="1"/>
                  </a:lnTo>
                  <a:cubicBezTo>
                    <a:pt x="961" y="2970"/>
                    <a:pt x="1380" y="6332"/>
                    <a:pt x="1245" y="9621"/>
                  </a:cubicBezTo>
                  <a:lnTo>
                    <a:pt x="59350" y="9794"/>
                  </a:lnTo>
                  <a:cubicBezTo>
                    <a:pt x="59498" y="6480"/>
                    <a:pt x="59067" y="3142"/>
                    <a:pt x="58106" y="173"/>
                  </a:cubicBezTo>
                  <a:lnTo>
                    <a:pt x="0" y="1"/>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1"/>
            <p:cNvSpPr/>
            <p:nvPr/>
          </p:nvSpPr>
          <p:spPr>
            <a:xfrm rot="-2955769">
              <a:off x="6637042" y="2320594"/>
              <a:ext cx="328134" cy="516563"/>
            </a:xfrm>
            <a:custGeom>
              <a:rect b="b" l="l" r="r" t="t"/>
              <a:pathLst>
                <a:path extrusionOk="0" h="34753" w="22076">
                  <a:moveTo>
                    <a:pt x="11065" y="0"/>
                  </a:moveTo>
                  <a:cubicBezTo>
                    <a:pt x="8479" y="0"/>
                    <a:pt x="5890" y="1710"/>
                    <a:pt x="3918" y="5128"/>
                  </a:cubicBezTo>
                  <a:cubicBezTo>
                    <a:pt x="1" y="11928"/>
                    <a:pt x="1" y="22928"/>
                    <a:pt x="3918" y="29703"/>
                  </a:cubicBezTo>
                  <a:cubicBezTo>
                    <a:pt x="5875" y="33071"/>
                    <a:pt x="8439" y="34752"/>
                    <a:pt x="11005" y="34752"/>
                  </a:cubicBezTo>
                  <a:cubicBezTo>
                    <a:pt x="13592" y="34752"/>
                    <a:pt x="16179" y="33043"/>
                    <a:pt x="18146" y="29629"/>
                  </a:cubicBezTo>
                  <a:cubicBezTo>
                    <a:pt x="22075" y="22817"/>
                    <a:pt x="22075" y="11805"/>
                    <a:pt x="18146" y="5054"/>
                  </a:cubicBezTo>
                  <a:cubicBezTo>
                    <a:pt x="16194" y="1685"/>
                    <a:pt x="13631" y="0"/>
                    <a:pt x="1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1"/>
            <p:cNvSpPr/>
            <p:nvPr/>
          </p:nvSpPr>
          <p:spPr>
            <a:xfrm rot="-2955769">
              <a:off x="6555850" y="2409408"/>
              <a:ext cx="396969" cy="448784"/>
            </a:xfrm>
            <a:custGeom>
              <a:rect b="b" l="l" r="r" t="t"/>
              <a:pathLst>
                <a:path extrusionOk="0" h="30193" w="26707">
                  <a:moveTo>
                    <a:pt x="99" y="0"/>
                  </a:moveTo>
                  <a:cubicBezTo>
                    <a:pt x="2316" y="12"/>
                    <a:pt x="4534" y="1466"/>
                    <a:pt x="6221" y="4385"/>
                  </a:cubicBezTo>
                  <a:cubicBezTo>
                    <a:pt x="9646" y="10249"/>
                    <a:pt x="9646" y="19796"/>
                    <a:pt x="6221" y="25709"/>
                  </a:cubicBezTo>
                  <a:cubicBezTo>
                    <a:pt x="4497" y="28690"/>
                    <a:pt x="2255" y="30168"/>
                    <a:pt x="0" y="30168"/>
                  </a:cubicBezTo>
                  <a:lnTo>
                    <a:pt x="17086" y="30192"/>
                  </a:lnTo>
                  <a:cubicBezTo>
                    <a:pt x="19328" y="30192"/>
                    <a:pt x="21595" y="28714"/>
                    <a:pt x="23307" y="25745"/>
                  </a:cubicBezTo>
                  <a:cubicBezTo>
                    <a:pt x="26707" y="19833"/>
                    <a:pt x="26707" y="10286"/>
                    <a:pt x="23307" y="4422"/>
                  </a:cubicBezTo>
                  <a:cubicBezTo>
                    <a:pt x="21607" y="1491"/>
                    <a:pt x="19390" y="37"/>
                    <a:pt x="17172" y="37"/>
                  </a:cubicBezTo>
                  <a:lnTo>
                    <a:pt x="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1"/>
            <p:cNvSpPr/>
            <p:nvPr/>
          </p:nvSpPr>
          <p:spPr>
            <a:xfrm rot="-2955769">
              <a:off x="6409835" y="2534529"/>
              <a:ext cx="268634" cy="2021"/>
            </a:xfrm>
            <a:custGeom>
              <a:rect b="b" l="l" r="r" t="t"/>
              <a:pathLst>
                <a:path extrusionOk="0" h="136" w="18073">
                  <a:moveTo>
                    <a:pt x="1" y="0"/>
                  </a:moveTo>
                  <a:lnTo>
                    <a:pt x="20" y="0"/>
                  </a:lnTo>
                  <a:lnTo>
                    <a:pt x="20" y="0"/>
                  </a:lnTo>
                  <a:cubicBezTo>
                    <a:pt x="14" y="0"/>
                    <a:pt x="7" y="0"/>
                    <a:pt x="1" y="0"/>
                  </a:cubicBezTo>
                  <a:close/>
                  <a:moveTo>
                    <a:pt x="20" y="0"/>
                  </a:moveTo>
                  <a:lnTo>
                    <a:pt x="20" y="0"/>
                  </a:lnTo>
                  <a:cubicBezTo>
                    <a:pt x="347" y="2"/>
                    <a:pt x="673" y="39"/>
                    <a:pt x="999" y="111"/>
                  </a:cubicBezTo>
                  <a:lnTo>
                    <a:pt x="18072" y="136"/>
                  </a:lnTo>
                  <a:cubicBezTo>
                    <a:pt x="17739" y="62"/>
                    <a:pt x="17419" y="37"/>
                    <a:pt x="17074" y="37"/>
                  </a:cubicBezTo>
                  <a:lnTo>
                    <a:pt x="20" y="0"/>
                  </a:lnTo>
                  <a:close/>
                </a:path>
              </a:pathLst>
            </a:custGeom>
            <a:solidFill>
              <a:srgbClr val="374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1"/>
            <p:cNvSpPr/>
            <p:nvPr/>
          </p:nvSpPr>
          <p:spPr>
            <a:xfrm rot="-2955769">
              <a:off x="6432842" y="2491384"/>
              <a:ext cx="328491" cy="61343"/>
            </a:xfrm>
            <a:custGeom>
              <a:rect b="b" l="l" r="r" t="t"/>
              <a:pathLst>
                <a:path extrusionOk="0" h="4127" w="22100">
                  <a:moveTo>
                    <a:pt x="1" y="0"/>
                  </a:moveTo>
                  <a:lnTo>
                    <a:pt x="1" y="0"/>
                  </a:lnTo>
                  <a:cubicBezTo>
                    <a:pt x="1836" y="370"/>
                    <a:pt x="3610" y="1725"/>
                    <a:pt x="5014" y="4090"/>
                  </a:cubicBezTo>
                  <a:lnTo>
                    <a:pt x="22100" y="4127"/>
                  </a:lnTo>
                  <a:cubicBezTo>
                    <a:pt x="20683" y="1749"/>
                    <a:pt x="18910" y="394"/>
                    <a:pt x="17074" y="25"/>
                  </a:cubicBezTo>
                  <a:lnTo>
                    <a:pt x="1" y="0"/>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1"/>
            <p:cNvSpPr/>
            <p:nvPr/>
          </p:nvSpPr>
          <p:spPr>
            <a:xfrm rot="-2955769">
              <a:off x="6622076" y="2497818"/>
              <a:ext cx="272826" cy="141370"/>
            </a:xfrm>
            <a:custGeom>
              <a:rect b="b" l="l" r="r" t="t"/>
              <a:pathLst>
                <a:path extrusionOk="0" h="9511" w="18355">
                  <a:moveTo>
                    <a:pt x="0" y="1"/>
                  </a:moveTo>
                  <a:lnTo>
                    <a:pt x="0" y="1"/>
                  </a:lnTo>
                  <a:cubicBezTo>
                    <a:pt x="936" y="2908"/>
                    <a:pt x="1281" y="6246"/>
                    <a:pt x="1010" y="9486"/>
                  </a:cubicBezTo>
                  <a:lnTo>
                    <a:pt x="18096" y="9511"/>
                  </a:lnTo>
                  <a:cubicBezTo>
                    <a:pt x="18355" y="6283"/>
                    <a:pt x="18022" y="2945"/>
                    <a:pt x="17073" y="25"/>
                  </a:cubicBezTo>
                  <a:lnTo>
                    <a:pt x="0" y="1"/>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1"/>
            <p:cNvSpPr/>
            <p:nvPr/>
          </p:nvSpPr>
          <p:spPr>
            <a:xfrm rot="-2955769">
              <a:off x="6482766" y="2559248"/>
              <a:ext cx="284553" cy="448338"/>
            </a:xfrm>
            <a:custGeom>
              <a:rect b="b" l="l" r="r" t="t"/>
              <a:pathLst>
                <a:path extrusionOk="0" h="30163" w="19144">
                  <a:moveTo>
                    <a:pt x="9604" y="1"/>
                  </a:moveTo>
                  <a:cubicBezTo>
                    <a:pt x="7361" y="1"/>
                    <a:pt x="5113" y="1485"/>
                    <a:pt x="3400" y="4454"/>
                  </a:cubicBezTo>
                  <a:cubicBezTo>
                    <a:pt x="0" y="10367"/>
                    <a:pt x="0" y="19914"/>
                    <a:pt x="3400" y="25789"/>
                  </a:cubicBezTo>
                  <a:cubicBezTo>
                    <a:pt x="5091" y="28706"/>
                    <a:pt x="7313" y="30163"/>
                    <a:pt x="9537" y="30163"/>
                  </a:cubicBezTo>
                  <a:cubicBezTo>
                    <a:pt x="11784" y="30163"/>
                    <a:pt x="14034" y="28675"/>
                    <a:pt x="15743" y="25703"/>
                  </a:cubicBezTo>
                  <a:cubicBezTo>
                    <a:pt x="19143" y="19790"/>
                    <a:pt x="19143" y="10244"/>
                    <a:pt x="15743" y="4380"/>
                  </a:cubicBezTo>
                  <a:cubicBezTo>
                    <a:pt x="14050" y="1461"/>
                    <a:pt x="11829" y="1"/>
                    <a:pt x="9604" y="1"/>
                  </a:cubicBezTo>
                  <a:close/>
                </a:path>
              </a:pathLst>
            </a:custGeom>
            <a:solidFill>
              <a:srgbClr val="374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1"/>
            <p:cNvSpPr/>
            <p:nvPr/>
          </p:nvSpPr>
          <p:spPr>
            <a:xfrm rot="-2955769">
              <a:off x="5059561" y="4341813"/>
              <a:ext cx="441293" cy="17777"/>
            </a:xfrm>
            <a:custGeom>
              <a:rect b="b" l="l" r="r" t="t"/>
              <a:pathLst>
                <a:path extrusionOk="0" h="1196" w="29689">
                  <a:moveTo>
                    <a:pt x="1" y="1"/>
                  </a:moveTo>
                  <a:lnTo>
                    <a:pt x="1" y="1"/>
                  </a:lnTo>
                  <a:lnTo>
                    <a:pt x="1" y="1"/>
                  </a:lnTo>
                  <a:cubicBezTo>
                    <a:pt x="1" y="1"/>
                    <a:pt x="1" y="1"/>
                    <a:pt x="1" y="1"/>
                  </a:cubicBezTo>
                  <a:close/>
                  <a:moveTo>
                    <a:pt x="1" y="1"/>
                  </a:moveTo>
                  <a:cubicBezTo>
                    <a:pt x="100" y="1"/>
                    <a:pt x="186" y="63"/>
                    <a:pt x="247" y="173"/>
                  </a:cubicBezTo>
                  <a:cubicBezTo>
                    <a:pt x="395" y="407"/>
                    <a:pt x="395" y="777"/>
                    <a:pt x="247" y="1011"/>
                  </a:cubicBezTo>
                  <a:cubicBezTo>
                    <a:pt x="173" y="1110"/>
                    <a:pt x="99" y="1171"/>
                    <a:pt x="1" y="1171"/>
                  </a:cubicBezTo>
                  <a:lnTo>
                    <a:pt x="29306" y="1196"/>
                  </a:lnTo>
                  <a:cubicBezTo>
                    <a:pt x="29405" y="1196"/>
                    <a:pt x="29491" y="1146"/>
                    <a:pt x="29553" y="1023"/>
                  </a:cubicBezTo>
                  <a:cubicBezTo>
                    <a:pt x="29688" y="789"/>
                    <a:pt x="29688" y="420"/>
                    <a:pt x="29553" y="186"/>
                  </a:cubicBezTo>
                  <a:cubicBezTo>
                    <a:pt x="29479" y="87"/>
                    <a:pt x="29405" y="26"/>
                    <a:pt x="29306" y="2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1"/>
            <p:cNvSpPr/>
            <p:nvPr/>
          </p:nvSpPr>
          <p:spPr>
            <a:xfrm rot="-2955769">
              <a:off x="5130686" y="4508991"/>
              <a:ext cx="11356" cy="17539"/>
            </a:xfrm>
            <a:custGeom>
              <a:rect b="b" l="l" r="r" t="t"/>
              <a:pathLst>
                <a:path extrusionOk="0" h="1180" w="764">
                  <a:moveTo>
                    <a:pt x="374" y="0"/>
                  </a:moveTo>
                  <a:cubicBezTo>
                    <a:pt x="287" y="0"/>
                    <a:pt x="197" y="59"/>
                    <a:pt x="123" y="176"/>
                  </a:cubicBezTo>
                  <a:cubicBezTo>
                    <a:pt x="0" y="410"/>
                    <a:pt x="0" y="779"/>
                    <a:pt x="123" y="1013"/>
                  </a:cubicBezTo>
                  <a:cubicBezTo>
                    <a:pt x="197" y="1124"/>
                    <a:pt x="287" y="1180"/>
                    <a:pt x="374" y="1180"/>
                  </a:cubicBezTo>
                  <a:cubicBezTo>
                    <a:pt x="462" y="1180"/>
                    <a:pt x="548" y="1124"/>
                    <a:pt x="616" y="1013"/>
                  </a:cubicBezTo>
                  <a:cubicBezTo>
                    <a:pt x="764" y="779"/>
                    <a:pt x="764" y="410"/>
                    <a:pt x="616" y="176"/>
                  </a:cubicBezTo>
                  <a:cubicBezTo>
                    <a:pt x="548" y="59"/>
                    <a:pt x="462" y="0"/>
                    <a:pt x="374" y="0"/>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1"/>
            <p:cNvSpPr/>
            <p:nvPr/>
          </p:nvSpPr>
          <p:spPr>
            <a:xfrm rot="-2955769">
              <a:off x="5111568" y="4493219"/>
              <a:ext cx="49452" cy="49452"/>
            </a:xfrm>
            <a:custGeom>
              <a:rect b="b" l="l" r="r" t="t"/>
              <a:pathLst>
                <a:path extrusionOk="0" h="3327" w="3327">
                  <a:moveTo>
                    <a:pt x="1664" y="1"/>
                  </a:moveTo>
                  <a:cubicBezTo>
                    <a:pt x="740" y="1"/>
                    <a:pt x="1" y="740"/>
                    <a:pt x="1" y="1663"/>
                  </a:cubicBezTo>
                  <a:cubicBezTo>
                    <a:pt x="1" y="2587"/>
                    <a:pt x="740" y="3326"/>
                    <a:pt x="1664" y="3326"/>
                  </a:cubicBezTo>
                  <a:cubicBezTo>
                    <a:pt x="2588" y="3326"/>
                    <a:pt x="3327" y="2587"/>
                    <a:pt x="3327" y="1663"/>
                  </a:cubicBezTo>
                  <a:cubicBezTo>
                    <a:pt x="3327" y="752"/>
                    <a:pt x="2588" y="1"/>
                    <a:pt x="1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1"/>
            <p:cNvSpPr/>
            <p:nvPr/>
          </p:nvSpPr>
          <p:spPr>
            <a:xfrm rot="-2955769">
              <a:off x="7112555" y="1793611"/>
              <a:ext cx="288582" cy="517083"/>
            </a:xfrm>
            <a:custGeom>
              <a:rect b="b" l="l" r="r" t="t"/>
              <a:pathLst>
                <a:path extrusionOk="0" h="34788" w="19415">
                  <a:moveTo>
                    <a:pt x="530" y="1"/>
                  </a:moveTo>
                  <a:lnTo>
                    <a:pt x="530" y="1"/>
                  </a:lnTo>
                  <a:cubicBezTo>
                    <a:pt x="1306" y="407"/>
                    <a:pt x="2082" y="974"/>
                    <a:pt x="2809" y="1701"/>
                  </a:cubicBezTo>
                  <a:cubicBezTo>
                    <a:pt x="3560" y="2452"/>
                    <a:pt x="4275" y="3388"/>
                    <a:pt x="4928" y="4509"/>
                  </a:cubicBezTo>
                  <a:cubicBezTo>
                    <a:pt x="8993" y="11518"/>
                    <a:pt x="8993" y="22901"/>
                    <a:pt x="4928" y="29947"/>
                  </a:cubicBezTo>
                  <a:cubicBezTo>
                    <a:pt x="4263" y="31105"/>
                    <a:pt x="3523" y="32078"/>
                    <a:pt x="2735" y="32866"/>
                  </a:cubicBezTo>
                  <a:cubicBezTo>
                    <a:pt x="1885" y="33728"/>
                    <a:pt x="937" y="34357"/>
                    <a:pt x="0" y="34751"/>
                  </a:cubicBezTo>
                  <a:lnTo>
                    <a:pt x="5531" y="34776"/>
                  </a:lnTo>
                  <a:lnTo>
                    <a:pt x="10348" y="34788"/>
                  </a:lnTo>
                  <a:cubicBezTo>
                    <a:pt x="12183" y="34049"/>
                    <a:pt x="13920" y="32435"/>
                    <a:pt x="15349" y="29947"/>
                  </a:cubicBezTo>
                  <a:cubicBezTo>
                    <a:pt x="19414" y="22901"/>
                    <a:pt x="19414" y="11518"/>
                    <a:pt x="15349" y="4509"/>
                  </a:cubicBezTo>
                  <a:cubicBezTo>
                    <a:pt x="14093" y="2341"/>
                    <a:pt x="12590" y="863"/>
                    <a:pt x="11001" y="25"/>
                  </a:cubicBezTo>
                  <a:lnTo>
                    <a:pt x="5063" y="13"/>
                  </a:lnTo>
                  <a:lnTo>
                    <a:pt x="5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1"/>
            <p:cNvSpPr/>
            <p:nvPr/>
          </p:nvSpPr>
          <p:spPr>
            <a:xfrm rot="-2955769">
              <a:off x="6760177" y="1561184"/>
              <a:ext cx="936928" cy="291317"/>
            </a:xfrm>
            <a:custGeom>
              <a:rect b="b" l="l" r="r" t="t"/>
              <a:pathLst>
                <a:path extrusionOk="0" h="19599" w="63034">
                  <a:moveTo>
                    <a:pt x="38" y="0"/>
                  </a:moveTo>
                  <a:lnTo>
                    <a:pt x="47" y="0"/>
                  </a:lnTo>
                  <a:lnTo>
                    <a:pt x="47" y="0"/>
                  </a:lnTo>
                  <a:cubicBezTo>
                    <a:pt x="44" y="0"/>
                    <a:pt x="41" y="0"/>
                    <a:pt x="38" y="0"/>
                  </a:cubicBezTo>
                  <a:close/>
                  <a:moveTo>
                    <a:pt x="47" y="0"/>
                  </a:moveTo>
                  <a:lnTo>
                    <a:pt x="47" y="0"/>
                  </a:lnTo>
                  <a:cubicBezTo>
                    <a:pt x="1497" y="5"/>
                    <a:pt x="2922" y="1039"/>
                    <a:pt x="4016" y="2920"/>
                  </a:cubicBezTo>
                  <a:cubicBezTo>
                    <a:pt x="6221" y="6714"/>
                    <a:pt x="6221" y="12897"/>
                    <a:pt x="4016" y="16716"/>
                  </a:cubicBezTo>
                  <a:cubicBezTo>
                    <a:pt x="2908" y="18650"/>
                    <a:pt x="1454" y="19599"/>
                    <a:pt x="1" y="19599"/>
                  </a:cubicBezTo>
                  <a:lnTo>
                    <a:pt x="56813" y="19599"/>
                  </a:lnTo>
                  <a:cubicBezTo>
                    <a:pt x="58267" y="19599"/>
                    <a:pt x="59720" y="18650"/>
                    <a:pt x="60829" y="16716"/>
                  </a:cubicBezTo>
                  <a:cubicBezTo>
                    <a:pt x="63034" y="12897"/>
                    <a:pt x="63034" y="6726"/>
                    <a:pt x="60829" y="2920"/>
                  </a:cubicBezTo>
                  <a:cubicBezTo>
                    <a:pt x="59745" y="1047"/>
                    <a:pt x="58291" y="86"/>
                    <a:pt x="56862" y="86"/>
                  </a:cubicBezTo>
                  <a:lnTo>
                    <a:pt x="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1"/>
            <p:cNvSpPr/>
            <p:nvPr/>
          </p:nvSpPr>
          <p:spPr>
            <a:xfrm rot="-2955769">
              <a:off x="6724057" y="1606624"/>
              <a:ext cx="876149" cy="54937"/>
            </a:xfrm>
            <a:custGeom>
              <a:rect b="b" l="l" r="r" t="t"/>
              <a:pathLst>
                <a:path extrusionOk="0" h="3696" w="58945">
                  <a:moveTo>
                    <a:pt x="1" y="0"/>
                  </a:moveTo>
                  <a:cubicBezTo>
                    <a:pt x="432" y="419"/>
                    <a:pt x="814" y="924"/>
                    <a:pt x="1183" y="1553"/>
                  </a:cubicBezTo>
                  <a:cubicBezTo>
                    <a:pt x="1565" y="2205"/>
                    <a:pt x="1873" y="2932"/>
                    <a:pt x="2120" y="3696"/>
                  </a:cubicBezTo>
                  <a:lnTo>
                    <a:pt x="58944" y="3696"/>
                  </a:lnTo>
                  <a:cubicBezTo>
                    <a:pt x="58698" y="2932"/>
                    <a:pt x="58390" y="2205"/>
                    <a:pt x="57996" y="1553"/>
                  </a:cubicBezTo>
                  <a:cubicBezTo>
                    <a:pt x="57626" y="937"/>
                    <a:pt x="57232" y="419"/>
                    <a:pt x="56813" y="0"/>
                  </a:cubicBez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1"/>
            <p:cNvSpPr/>
            <p:nvPr/>
          </p:nvSpPr>
          <p:spPr>
            <a:xfrm rot="-2955769">
              <a:off x="6830751" y="1915944"/>
              <a:ext cx="184579" cy="291406"/>
            </a:xfrm>
            <a:custGeom>
              <a:rect b="b" l="l" r="r" t="t"/>
              <a:pathLst>
                <a:path extrusionOk="0" h="19605" w="12418">
                  <a:moveTo>
                    <a:pt x="6235" y="1"/>
                  </a:moveTo>
                  <a:cubicBezTo>
                    <a:pt x="4800" y="1"/>
                    <a:pt x="3363" y="993"/>
                    <a:pt x="2218" y="2973"/>
                  </a:cubicBezTo>
                  <a:cubicBezTo>
                    <a:pt x="0" y="6792"/>
                    <a:pt x="0" y="12963"/>
                    <a:pt x="2218" y="16769"/>
                  </a:cubicBezTo>
                  <a:cubicBezTo>
                    <a:pt x="3314" y="18662"/>
                    <a:pt x="4751" y="19604"/>
                    <a:pt x="6191" y="19604"/>
                  </a:cubicBezTo>
                  <a:cubicBezTo>
                    <a:pt x="7646" y="19604"/>
                    <a:pt x="9104" y="18640"/>
                    <a:pt x="10212" y="16720"/>
                  </a:cubicBezTo>
                  <a:cubicBezTo>
                    <a:pt x="12417" y="12901"/>
                    <a:pt x="12417" y="6730"/>
                    <a:pt x="10212" y="2924"/>
                  </a:cubicBezTo>
                  <a:cubicBezTo>
                    <a:pt x="9078" y="974"/>
                    <a:pt x="7657" y="1"/>
                    <a:pt x="6235" y="1"/>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1"/>
            <p:cNvSpPr/>
            <p:nvPr/>
          </p:nvSpPr>
          <p:spPr>
            <a:xfrm rot="-2955769">
              <a:off x="6628552" y="2011901"/>
              <a:ext cx="423887" cy="291495"/>
            </a:xfrm>
            <a:custGeom>
              <a:rect b="b" l="l" r="r" t="t"/>
              <a:pathLst>
                <a:path extrusionOk="0" h="19611" w="28518">
                  <a:moveTo>
                    <a:pt x="23467" y="0"/>
                  </a:moveTo>
                  <a:cubicBezTo>
                    <a:pt x="13107" y="185"/>
                    <a:pt x="25" y="4952"/>
                    <a:pt x="13" y="9756"/>
                  </a:cubicBezTo>
                  <a:cubicBezTo>
                    <a:pt x="0" y="14597"/>
                    <a:pt x="13156" y="19426"/>
                    <a:pt x="23467" y="19611"/>
                  </a:cubicBezTo>
                  <a:cubicBezTo>
                    <a:pt x="26349" y="18749"/>
                    <a:pt x="28517" y="14684"/>
                    <a:pt x="28517" y="9806"/>
                  </a:cubicBezTo>
                  <a:cubicBezTo>
                    <a:pt x="28517" y="4927"/>
                    <a:pt x="26349" y="862"/>
                    <a:pt x="23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1"/>
            <p:cNvSpPr/>
            <p:nvPr/>
          </p:nvSpPr>
          <p:spPr>
            <a:xfrm rot="-2955769">
              <a:off x="7141351" y="1889379"/>
              <a:ext cx="936928" cy="291510"/>
            </a:xfrm>
            <a:custGeom>
              <a:rect b="b" l="l" r="r" t="t"/>
              <a:pathLst>
                <a:path extrusionOk="0" h="19612" w="63034">
                  <a:moveTo>
                    <a:pt x="38" y="1"/>
                  </a:moveTo>
                  <a:lnTo>
                    <a:pt x="38" y="1"/>
                  </a:lnTo>
                  <a:cubicBezTo>
                    <a:pt x="1491" y="25"/>
                    <a:pt x="2920" y="1048"/>
                    <a:pt x="4016" y="2932"/>
                  </a:cubicBezTo>
                  <a:cubicBezTo>
                    <a:pt x="6221" y="6714"/>
                    <a:pt x="6221" y="12910"/>
                    <a:pt x="4016" y="16729"/>
                  </a:cubicBezTo>
                  <a:cubicBezTo>
                    <a:pt x="2908" y="18651"/>
                    <a:pt x="1454" y="19611"/>
                    <a:pt x="1" y="19611"/>
                  </a:cubicBezTo>
                  <a:lnTo>
                    <a:pt x="56813" y="19611"/>
                  </a:lnTo>
                  <a:cubicBezTo>
                    <a:pt x="58267" y="19611"/>
                    <a:pt x="59720" y="18651"/>
                    <a:pt x="60829" y="16729"/>
                  </a:cubicBezTo>
                  <a:cubicBezTo>
                    <a:pt x="63034" y="12910"/>
                    <a:pt x="63034" y="6739"/>
                    <a:pt x="60829" y="2932"/>
                  </a:cubicBezTo>
                  <a:cubicBezTo>
                    <a:pt x="59745" y="1048"/>
                    <a:pt x="58291" y="99"/>
                    <a:pt x="56862" y="99"/>
                  </a:cubicBezTo>
                  <a:lnTo>
                    <a:pt x="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1"/>
            <p:cNvSpPr/>
            <p:nvPr/>
          </p:nvSpPr>
          <p:spPr>
            <a:xfrm rot="-2955769">
              <a:off x="7105304" y="1934979"/>
              <a:ext cx="876149" cy="54937"/>
            </a:xfrm>
            <a:custGeom>
              <a:rect b="b" l="l" r="r" t="t"/>
              <a:pathLst>
                <a:path extrusionOk="0" h="3696" w="58945">
                  <a:moveTo>
                    <a:pt x="1" y="0"/>
                  </a:moveTo>
                  <a:cubicBezTo>
                    <a:pt x="432" y="407"/>
                    <a:pt x="814" y="936"/>
                    <a:pt x="1183" y="1552"/>
                  </a:cubicBezTo>
                  <a:cubicBezTo>
                    <a:pt x="1565" y="2193"/>
                    <a:pt x="1873" y="2920"/>
                    <a:pt x="2120" y="3696"/>
                  </a:cubicBezTo>
                  <a:lnTo>
                    <a:pt x="58944" y="3696"/>
                  </a:lnTo>
                  <a:cubicBezTo>
                    <a:pt x="58698" y="2920"/>
                    <a:pt x="58390" y="2193"/>
                    <a:pt x="57996" y="1552"/>
                  </a:cubicBezTo>
                  <a:cubicBezTo>
                    <a:pt x="57626" y="936"/>
                    <a:pt x="57232" y="407"/>
                    <a:pt x="56813" y="0"/>
                  </a:cubicBezTo>
                  <a:close/>
                </a:path>
              </a:pathLst>
            </a:custGeom>
            <a:solidFill>
              <a:srgbClr val="FFFFFF">
                <a:alpha val="34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1"/>
            <p:cNvSpPr/>
            <p:nvPr/>
          </p:nvSpPr>
          <p:spPr>
            <a:xfrm rot="-2955769">
              <a:off x="7211948" y="2244262"/>
              <a:ext cx="184579" cy="291391"/>
            </a:xfrm>
            <a:custGeom>
              <a:rect b="b" l="l" r="r" t="t"/>
              <a:pathLst>
                <a:path extrusionOk="0" h="19604" w="12418">
                  <a:moveTo>
                    <a:pt x="6239" y="0"/>
                  </a:moveTo>
                  <a:cubicBezTo>
                    <a:pt x="4802" y="0"/>
                    <a:pt x="3363" y="995"/>
                    <a:pt x="2218" y="2977"/>
                  </a:cubicBezTo>
                  <a:cubicBezTo>
                    <a:pt x="0" y="6808"/>
                    <a:pt x="0" y="12979"/>
                    <a:pt x="2218" y="16773"/>
                  </a:cubicBezTo>
                  <a:cubicBezTo>
                    <a:pt x="3315" y="18661"/>
                    <a:pt x="4754" y="19603"/>
                    <a:pt x="6194" y="19603"/>
                  </a:cubicBezTo>
                  <a:cubicBezTo>
                    <a:pt x="7648" y="19603"/>
                    <a:pt x="9105" y="18643"/>
                    <a:pt x="10212" y="16724"/>
                  </a:cubicBezTo>
                  <a:cubicBezTo>
                    <a:pt x="12417" y="12905"/>
                    <a:pt x="12417" y="6734"/>
                    <a:pt x="10212" y="2927"/>
                  </a:cubicBezTo>
                  <a:cubicBezTo>
                    <a:pt x="9079" y="973"/>
                    <a:pt x="7660" y="0"/>
                    <a:pt x="6239" y="0"/>
                  </a:cubicBezTo>
                  <a:close/>
                </a:path>
              </a:pathLst>
            </a:custGeom>
            <a:solidFill>
              <a:srgbClr val="D8DF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1"/>
            <p:cNvSpPr/>
            <p:nvPr/>
          </p:nvSpPr>
          <p:spPr>
            <a:xfrm rot="-2955769">
              <a:off x="7009725" y="2340096"/>
              <a:ext cx="423887" cy="291688"/>
            </a:xfrm>
            <a:custGeom>
              <a:rect b="b" l="l" r="r" t="t"/>
              <a:pathLst>
                <a:path extrusionOk="0" h="19624" w="28518">
                  <a:moveTo>
                    <a:pt x="23467" y="1"/>
                  </a:moveTo>
                  <a:cubicBezTo>
                    <a:pt x="13107" y="185"/>
                    <a:pt x="25" y="4965"/>
                    <a:pt x="13" y="9769"/>
                  </a:cubicBezTo>
                  <a:cubicBezTo>
                    <a:pt x="0" y="14598"/>
                    <a:pt x="13156" y="19439"/>
                    <a:pt x="23467" y="19624"/>
                  </a:cubicBezTo>
                  <a:cubicBezTo>
                    <a:pt x="26349" y="18761"/>
                    <a:pt x="28517" y="14696"/>
                    <a:pt x="28517" y="9806"/>
                  </a:cubicBezTo>
                  <a:cubicBezTo>
                    <a:pt x="28517" y="4928"/>
                    <a:pt x="26349" y="888"/>
                    <a:pt x="23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1"/>
            <p:cNvSpPr/>
            <p:nvPr/>
          </p:nvSpPr>
          <p:spPr>
            <a:xfrm rot="-2955769">
              <a:off x="5992731" y="2698087"/>
              <a:ext cx="984537" cy="496571"/>
            </a:xfrm>
            <a:custGeom>
              <a:rect b="b" l="l" r="r" t="t"/>
              <a:pathLst>
                <a:path extrusionOk="0" h="33408" w="66237">
                  <a:moveTo>
                    <a:pt x="86" y="0"/>
                  </a:moveTo>
                  <a:lnTo>
                    <a:pt x="86" y="0"/>
                  </a:lnTo>
                  <a:cubicBezTo>
                    <a:pt x="2538" y="13"/>
                    <a:pt x="4964" y="1614"/>
                    <a:pt x="6849" y="4829"/>
                  </a:cubicBezTo>
                  <a:cubicBezTo>
                    <a:pt x="10606" y="11296"/>
                    <a:pt x="10606" y="21829"/>
                    <a:pt x="6849" y="28345"/>
                  </a:cubicBezTo>
                  <a:cubicBezTo>
                    <a:pt x="4952" y="31622"/>
                    <a:pt x="2476" y="33260"/>
                    <a:pt x="0" y="33260"/>
                  </a:cubicBezTo>
                  <a:lnTo>
                    <a:pt x="55630" y="33408"/>
                  </a:lnTo>
                  <a:cubicBezTo>
                    <a:pt x="58106" y="33408"/>
                    <a:pt x="60582" y="31782"/>
                    <a:pt x="62479" y="28505"/>
                  </a:cubicBezTo>
                  <a:cubicBezTo>
                    <a:pt x="66236" y="21989"/>
                    <a:pt x="66236" y="11457"/>
                    <a:pt x="62479" y="4989"/>
                  </a:cubicBezTo>
                  <a:cubicBezTo>
                    <a:pt x="60619" y="1774"/>
                    <a:pt x="58168" y="148"/>
                    <a:pt x="55716" y="148"/>
                  </a:cubicBezTo>
                  <a:lnTo>
                    <a:pt x="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1"/>
            <p:cNvSpPr/>
            <p:nvPr/>
          </p:nvSpPr>
          <p:spPr>
            <a:xfrm rot="-2955769">
              <a:off x="6006119" y="3071085"/>
              <a:ext cx="314222" cy="494223"/>
            </a:xfrm>
            <a:custGeom>
              <a:rect b="b" l="l" r="r" t="t"/>
              <a:pathLst>
                <a:path extrusionOk="0" h="33250" w="21140">
                  <a:moveTo>
                    <a:pt x="10597" y="1"/>
                  </a:moveTo>
                  <a:cubicBezTo>
                    <a:pt x="8121" y="1"/>
                    <a:pt x="5644" y="1636"/>
                    <a:pt x="3758" y="4902"/>
                  </a:cubicBezTo>
                  <a:cubicBezTo>
                    <a:pt x="1" y="11419"/>
                    <a:pt x="1" y="21951"/>
                    <a:pt x="3758" y="28418"/>
                  </a:cubicBezTo>
                  <a:cubicBezTo>
                    <a:pt x="5635" y="31639"/>
                    <a:pt x="8091" y="33250"/>
                    <a:pt x="10547" y="33250"/>
                  </a:cubicBezTo>
                  <a:cubicBezTo>
                    <a:pt x="13021" y="33250"/>
                    <a:pt x="15496" y="31615"/>
                    <a:pt x="17382" y="28344"/>
                  </a:cubicBezTo>
                  <a:cubicBezTo>
                    <a:pt x="21139" y="21828"/>
                    <a:pt x="21139" y="11295"/>
                    <a:pt x="17382" y="4828"/>
                  </a:cubicBezTo>
                  <a:cubicBezTo>
                    <a:pt x="15505" y="1608"/>
                    <a:pt x="13052" y="1"/>
                    <a:pt x="10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1"/>
            <p:cNvSpPr/>
            <p:nvPr/>
          </p:nvSpPr>
          <p:spPr>
            <a:xfrm rot="-2955769">
              <a:off x="5553742" y="3335763"/>
              <a:ext cx="831112" cy="419309"/>
            </a:xfrm>
            <a:custGeom>
              <a:rect b="b" l="l" r="r" t="t"/>
              <a:pathLst>
                <a:path extrusionOk="0" h="28210" w="55915">
                  <a:moveTo>
                    <a:pt x="75" y="1"/>
                  </a:moveTo>
                  <a:lnTo>
                    <a:pt x="102" y="1"/>
                  </a:lnTo>
                  <a:lnTo>
                    <a:pt x="102" y="1"/>
                  </a:lnTo>
                  <a:cubicBezTo>
                    <a:pt x="93" y="1"/>
                    <a:pt x="84" y="1"/>
                    <a:pt x="75" y="1"/>
                  </a:cubicBezTo>
                  <a:close/>
                  <a:moveTo>
                    <a:pt x="102" y="1"/>
                  </a:moveTo>
                  <a:cubicBezTo>
                    <a:pt x="2162" y="13"/>
                    <a:pt x="4208" y="1368"/>
                    <a:pt x="5791" y="4091"/>
                  </a:cubicBezTo>
                  <a:cubicBezTo>
                    <a:pt x="8969" y="9548"/>
                    <a:pt x="8969" y="18429"/>
                    <a:pt x="5791" y="23935"/>
                  </a:cubicBezTo>
                  <a:cubicBezTo>
                    <a:pt x="4189" y="26707"/>
                    <a:pt x="2095" y="28074"/>
                    <a:pt x="1" y="28074"/>
                  </a:cubicBezTo>
                  <a:lnTo>
                    <a:pt x="46946" y="28210"/>
                  </a:lnTo>
                  <a:cubicBezTo>
                    <a:pt x="49040" y="28210"/>
                    <a:pt x="51135" y="26843"/>
                    <a:pt x="52736" y="24071"/>
                  </a:cubicBezTo>
                  <a:cubicBezTo>
                    <a:pt x="55914" y="18577"/>
                    <a:pt x="55914" y="9683"/>
                    <a:pt x="52736" y="4226"/>
                  </a:cubicBezTo>
                  <a:cubicBezTo>
                    <a:pt x="51147" y="1516"/>
                    <a:pt x="49090" y="136"/>
                    <a:pt x="47033" y="136"/>
                  </a:cubicBezTo>
                  <a:lnTo>
                    <a:pt x="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1"/>
            <p:cNvSpPr/>
            <p:nvPr/>
          </p:nvSpPr>
          <p:spPr>
            <a:xfrm rot="-2955769">
              <a:off x="5419493" y="3430560"/>
              <a:ext cx="757506" cy="29312"/>
            </a:xfrm>
            <a:custGeom>
              <a:rect b="b" l="l" r="r" t="t"/>
              <a:pathLst>
                <a:path extrusionOk="0" h="1972" w="50963">
                  <a:moveTo>
                    <a:pt x="1" y="1"/>
                  </a:moveTo>
                  <a:lnTo>
                    <a:pt x="28" y="1"/>
                  </a:lnTo>
                  <a:lnTo>
                    <a:pt x="28" y="1"/>
                  </a:lnTo>
                  <a:cubicBezTo>
                    <a:pt x="19" y="1"/>
                    <a:pt x="10" y="1"/>
                    <a:pt x="1" y="1"/>
                  </a:cubicBezTo>
                  <a:close/>
                  <a:moveTo>
                    <a:pt x="28" y="1"/>
                  </a:moveTo>
                  <a:cubicBezTo>
                    <a:pt x="1411" y="9"/>
                    <a:pt x="2780" y="625"/>
                    <a:pt x="4004" y="1836"/>
                  </a:cubicBezTo>
                  <a:lnTo>
                    <a:pt x="50962" y="1972"/>
                  </a:lnTo>
                  <a:cubicBezTo>
                    <a:pt x="49730" y="752"/>
                    <a:pt x="48338" y="136"/>
                    <a:pt x="46959" y="136"/>
                  </a:cubicBezTo>
                  <a:lnTo>
                    <a:pt x="28" y="1"/>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1"/>
            <p:cNvSpPr/>
            <p:nvPr/>
          </p:nvSpPr>
          <p:spPr>
            <a:xfrm rot="-2955769">
              <a:off x="5609450" y="3421377"/>
              <a:ext cx="714282" cy="117751"/>
            </a:xfrm>
            <a:custGeom>
              <a:rect b="b" l="l" r="r" t="t"/>
              <a:pathLst>
                <a:path extrusionOk="0" h="7922" w="48055">
                  <a:moveTo>
                    <a:pt x="0" y="1"/>
                  </a:moveTo>
                  <a:lnTo>
                    <a:pt x="0" y="1"/>
                  </a:lnTo>
                  <a:cubicBezTo>
                    <a:pt x="764" y="2403"/>
                    <a:pt x="1109" y="5100"/>
                    <a:pt x="1010" y="7773"/>
                  </a:cubicBezTo>
                  <a:lnTo>
                    <a:pt x="47968" y="7921"/>
                  </a:lnTo>
                  <a:cubicBezTo>
                    <a:pt x="48054" y="5236"/>
                    <a:pt x="47709" y="2538"/>
                    <a:pt x="46946" y="136"/>
                  </a:cubicBezTo>
                  <a:lnTo>
                    <a:pt x="0" y="1"/>
                  </a:lnTo>
                  <a:close/>
                </a:path>
              </a:pathLst>
            </a:custGeom>
            <a:solidFill>
              <a:srgbClr val="000000">
                <a:alpha val="52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1"/>
            <p:cNvSpPr/>
            <p:nvPr/>
          </p:nvSpPr>
          <p:spPr>
            <a:xfrm rot="-2955769">
              <a:off x="5565003" y="3650584"/>
              <a:ext cx="265498" cy="417302"/>
            </a:xfrm>
            <a:custGeom>
              <a:rect b="b" l="l" r="r" t="t"/>
              <a:pathLst>
                <a:path extrusionOk="0" h="28075" w="17862">
                  <a:moveTo>
                    <a:pt x="8947" y="1"/>
                  </a:moveTo>
                  <a:cubicBezTo>
                    <a:pt x="6860" y="1"/>
                    <a:pt x="4773" y="1381"/>
                    <a:pt x="3178" y="4137"/>
                  </a:cubicBezTo>
                  <a:cubicBezTo>
                    <a:pt x="0" y="9643"/>
                    <a:pt x="0" y="18525"/>
                    <a:pt x="3178" y="23994"/>
                  </a:cubicBezTo>
                  <a:cubicBezTo>
                    <a:pt x="4766" y="26716"/>
                    <a:pt x="6840" y="28075"/>
                    <a:pt x="8912" y="28075"/>
                  </a:cubicBezTo>
                  <a:cubicBezTo>
                    <a:pt x="11003" y="28075"/>
                    <a:pt x="13094" y="26692"/>
                    <a:pt x="14684" y="23932"/>
                  </a:cubicBezTo>
                  <a:cubicBezTo>
                    <a:pt x="17862" y="18438"/>
                    <a:pt x="17862" y="9545"/>
                    <a:pt x="14684" y="4088"/>
                  </a:cubicBezTo>
                  <a:cubicBezTo>
                    <a:pt x="13094" y="1362"/>
                    <a:pt x="11021" y="1"/>
                    <a:pt x="8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1"/>
            <p:cNvSpPr/>
            <p:nvPr/>
          </p:nvSpPr>
          <p:spPr>
            <a:xfrm rot="-2955769">
              <a:off x="5310681" y="3777641"/>
              <a:ext cx="555165" cy="417302"/>
            </a:xfrm>
            <a:custGeom>
              <a:rect b="b" l="l" r="r" t="t"/>
              <a:pathLst>
                <a:path extrusionOk="0" h="28075" w="37350">
                  <a:moveTo>
                    <a:pt x="29774" y="1"/>
                  </a:moveTo>
                  <a:cubicBezTo>
                    <a:pt x="14832" y="272"/>
                    <a:pt x="0" y="7195"/>
                    <a:pt x="37" y="14105"/>
                  </a:cubicBezTo>
                  <a:cubicBezTo>
                    <a:pt x="62" y="21041"/>
                    <a:pt x="15127" y="27828"/>
                    <a:pt x="29910" y="28074"/>
                  </a:cubicBezTo>
                  <a:cubicBezTo>
                    <a:pt x="34036" y="26830"/>
                    <a:pt x="37350" y="21115"/>
                    <a:pt x="37350" y="14105"/>
                  </a:cubicBezTo>
                  <a:cubicBezTo>
                    <a:pt x="37350" y="7084"/>
                    <a:pt x="33913" y="1257"/>
                    <a:pt x="29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1"/>
            <p:cNvSpPr/>
            <p:nvPr/>
          </p:nvSpPr>
          <p:spPr>
            <a:xfrm rot="-2955769">
              <a:off x="6232071" y="3062653"/>
              <a:ext cx="77827" cy="77827"/>
            </a:xfrm>
            <a:custGeom>
              <a:rect b="b" l="l" r="r" t="t"/>
              <a:pathLst>
                <a:path extrusionOk="0" h="5236" w="5236">
                  <a:moveTo>
                    <a:pt x="5235" y="2612"/>
                  </a:moveTo>
                  <a:cubicBezTo>
                    <a:pt x="5235" y="4066"/>
                    <a:pt x="4065" y="5236"/>
                    <a:pt x="2612" y="5236"/>
                  </a:cubicBezTo>
                  <a:cubicBezTo>
                    <a:pt x="1170" y="5236"/>
                    <a:pt x="0" y="4066"/>
                    <a:pt x="0" y="2612"/>
                  </a:cubicBezTo>
                  <a:cubicBezTo>
                    <a:pt x="0" y="1171"/>
                    <a:pt x="1170" y="1"/>
                    <a:pt x="2612" y="1"/>
                  </a:cubicBezTo>
                  <a:cubicBezTo>
                    <a:pt x="4065" y="1"/>
                    <a:pt x="5235" y="1171"/>
                    <a:pt x="5235" y="26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1"/>
            <p:cNvSpPr/>
            <p:nvPr/>
          </p:nvSpPr>
          <p:spPr>
            <a:xfrm rot="-2955769">
              <a:off x="6313561" y="2968037"/>
              <a:ext cx="77827" cy="77827"/>
            </a:xfrm>
            <a:custGeom>
              <a:rect b="b" l="l" r="r" t="t"/>
              <a:pathLst>
                <a:path extrusionOk="0" h="5236" w="5236">
                  <a:moveTo>
                    <a:pt x="5236" y="2612"/>
                  </a:moveTo>
                  <a:cubicBezTo>
                    <a:pt x="5236" y="4066"/>
                    <a:pt x="4065" y="5236"/>
                    <a:pt x="2624" y="5236"/>
                  </a:cubicBezTo>
                  <a:cubicBezTo>
                    <a:pt x="1170" y="5236"/>
                    <a:pt x="0" y="4066"/>
                    <a:pt x="0" y="2612"/>
                  </a:cubicBezTo>
                  <a:cubicBezTo>
                    <a:pt x="0" y="1171"/>
                    <a:pt x="1170" y="1"/>
                    <a:pt x="2624" y="1"/>
                  </a:cubicBezTo>
                  <a:cubicBezTo>
                    <a:pt x="4065" y="1"/>
                    <a:pt x="5236" y="1171"/>
                    <a:pt x="5236" y="26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1"/>
            <p:cNvSpPr/>
            <p:nvPr/>
          </p:nvSpPr>
          <p:spPr>
            <a:xfrm rot="-2955769">
              <a:off x="6395281" y="2873145"/>
              <a:ext cx="77842" cy="77827"/>
            </a:xfrm>
            <a:custGeom>
              <a:rect b="b" l="l" r="r" t="t"/>
              <a:pathLst>
                <a:path extrusionOk="0" h="5236" w="5237">
                  <a:moveTo>
                    <a:pt x="2625" y="1"/>
                  </a:moveTo>
                  <a:cubicBezTo>
                    <a:pt x="4066" y="1"/>
                    <a:pt x="5236" y="1171"/>
                    <a:pt x="5236" y="2612"/>
                  </a:cubicBezTo>
                  <a:cubicBezTo>
                    <a:pt x="5236" y="4066"/>
                    <a:pt x="4066" y="5236"/>
                    <a:pt x="2625" y="5236"/>
                  </a:cubicBezTo>
                  <a:cubicBezTo>
                    <a:pt x="1171" y="5236"/>
                    <a:pt x="1" y="4066"/>
                    <a:pt x="1" y="2612"/>
                  </a:cubicBezTo>
                  <a:cubicBezTo>
                    <a:pt x="1" y="1171"/>
                    <a:pt x="1171" y="1"/>
                    <a:pt x="2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9" name="Google Shape;1979;p71"/>
          <p:cNvSpPr txBox="1"/>
          <p:nvPr>
            <p:ph type="title"/>
          </p:nvPr>
        </p:nvSpPr>
        <p:spPr>
          <a:xfrm>
            <a:off x="190375" y="2821125"/>
            <a:ext cx="48105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Appendix</a:t>
            </a:r>
            <a:endParaRPr sz="3500"/>
          </a:p>
        </p:txBody>
      </p:sp>
      <p:sp>
        <p:nvSpPr>
          <p:cNvPr id="1980" name="Google Shape;1980;p71"/>
          <p:cNvSpPr txBox="1"/>
          <p:nvPr>
            <p:ph idx="4294967295" type="title"/>
          </p:nvPr>
        </p:nvSpPr>
        <p:spPr>
          <a:xfrm>
            <a:off x="1675825" y="1667613"/>
            <a:ext cx="1839600" cy="11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500"/>
              <a:t>03</a:t>
            </a:r>
            <a:endParaRPr sz="6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84" name="Shape 1984"/>
        <p:cNvGrpSpPr/>
        <p:nvPr/>
      </p:nvGrpSpPr>
      <p:grpSpPr>
        <a:xfrm>
          <a:off x="0" y="0"/>
          <a:ext cx="0" cy="0"/>
          <a:chOff x="0" y="0"/>
          <a:chExt cx="0" cy="0"/>
        </a:xfrm>
      </p:grpSpPr>
      <p:sp>
        <p:nvSpPr>
          <p:cNvPr id="1985" name="Google Shape;1985;p72"/>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Appendix</a:t>
            </a:r>
            <a:endParaRPr>
              <a:solidFill>
                <a:srgbClr val="0088D3"/>
              </a:solidFill>
            </a:endParaRPr>
          </a:p>
        </p:txBody>
      </p:sp>
      <p:cxnSp>
        <p:nvCxnSpPr>
          <p:cNvPr id="1986" name="Google Shape;1986;p72"/>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987" name="Google Shape;1987;p72"/>
          <p:cNvSpPr txBox="1"/>
          <p:nvPr/>
        </p:nvSpPr>
        <p:spPr>
          <a:xfrm>
            <a:off x="281925" y="1139450"/>
            <a:ext cx="8411400" cy="344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latin typeface="Barlow"/>
                <a:ea typeface="Barlow"/>
                <a:cs typeface="Barlow"/>
                <a:sym typeface="Barlow"/>
              </a:rPr>
              <a:t>Resources of Codes</a:t>
            </a:r>
            <a:r>
              <a:rPr b="1" lang="en" sz="1600">
                <a:latin typeface="Barlow"/>
                <a:ea typeface="Barlow"/>
                <a:cs typeface="Barlow"/>
                <a:sym typeface="Barlow"/>
              </a:rPr>
              <a:t>:</a:t>
            </a:r>
            <a:endParaRPr b="1" sz="1600">
              <a:latin typeface="Barlow"/>
              <a:ea typeface="Barlow"/>
              <a:cs typeface="Barlow"/>
              <a:sym typeface="Barlow"/>
            </a:endParaRPr>
          </a:p>
          <a:p>
            <a:pPr indent="0" lvl="0" marL="0" rtl="0" algn="l">
              <a:lnSpc>
                <a:spcPct val="115000"/>
              </a:lnSpc>
              <a:spcBef>
                <a:spcPts val="0"/>
              </a:spcBef>
              <a:spcAft>
                <a:spcPts val="0"/>
              </a:spcAft>
              <a:buNone/>
            </a:pPr>
            <a:r>
              <a:t/>
            </a:r>
            <a:endParaRPr>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Data Collection</a:t>
            </a:r>
            <a:endParaRPr>
              <a:latin typeface="Barlow Medium"/>
              <a:ea typeface="Barlow Medium"/>
              <a:cs typeface="Barlow Medium"/>
              <a:sym typeface="Barlow Medium"/>
            </a:endParaRPr>
          </a:p>
          <a:p>
            <a:pPr indent="-317500" lvl="1" marL="9144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From APIs</a:t>
            </a:r>
            <a:r>
              <a:rPr lang="en">
                <a:latin typeface="Barlow Medium"/>
                <a:ea typeface="Barlow Medium"/>
                <a:cs typeface="Barlow Medium"/>
                <a:sym typeface="Barlow Medium"/>
              </a:rPr>
              <a:t>: </a:t>
            </a:r>
            <a:r>
              <a:rPr lang="en" u="sng">
                <a:solidFill>
                  <a:srgbClr val="0088D3"/>
                </a:solidFill>
                <a:latin typeface="Barlow Medium"/>
                <a:ea typeface="Barlow Medium"/>
                <a:cs typeface="Barlow Medium"/>
                <a:sym typeface="Barlow Medium"/>
                <a:hlinkClick r:id="rId3">
                  <a:extLst>
                    <a:ext uri="{A12FA001-AC4F-418D-AE19-62706E023703}">
                      <ahyp:hlinkClr val="tx"/>
                    </a:ext>
                  </a:extLst>
                </a:hlinkClick>
              </a:rPr>
              <a:t>https://github.com/ChenQi000320/SpaceY-Project---IBM-DS/blob/master/jupyter-labs-spacex-data-collection-api.ip</a:t>
            </a:r>
            <a:r>
              <a:rPr lang="en" u="sng">
                <a:solidFill>
                  <a:schemeClr val="hlink"/>
                </a:solidFill>
                <a:latin typeface="Barlow Medium"/>
                <a:ea typeface="Barlow Medium"/>
                <a:cs typeface="Barlow Medium"/>
                <a:sym typeface="Barlow Medium"/>
                <a:hlinkClick r:id="rId4"/>
              </a:rPr>
              <a:t>ynb</a:t>
            </a:r>
            <a:endParaRPr>
              <a:latin typeface="Barlow Medium"/>
              <a:ea typeface="Barlow Medium"/>
              <a:cs typeface="Barlow Medium"/>
              <a:sym typeface="Barlow Medium"/>
            </a:endParaRPr>
          </a:p>
          <a:p>
            <a:pPr indent="-317500" lvl="1" marL="9144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WebScraping:</a:t>
            </a:r>
            <a:endParaRPr>
              <a:latin typeface="Barlow Medium"/>
              <a:ea typeface="Barlow Medium"/>
              <a:cs typeface="Barlow Medium"/>
              <a:sym typeface="Barlow Medium"/>
            </a:endParaRPr>
          </a:p>
          <a:p>
            <a:pPr indent="0" lvl="0" marL="914400" rtl="0" algn="l">
              <a:lnSpc>
                <a:spcPct val="115000"/>
              </a:lnSpc>
              <a:spcBef>
                <a:spcPts val="0"/>
              </a:spcBef>
              <a:spcAft>
                <a:spcPts val="0"/>
              </a:spcAft>
              <a:buNone/>
            </a:pPr>
            <a:r>
              <a:rPr lang="en" u="sng">
                <a:solidFill>
                  <a:srgbClr val="0088D3"/>
                </a:solidFill>
                <a:latin typeface="Barlow Medium"/>
                <a:ea typeface="Barlow Medium"/>
                <a:cs typeface="Barlow Medium"/>
                <a:sym typeface="Barlow Medium"/>
                <a:hlinkClick r:id="rId5">
                  <a:extLst>
                    <a:ext uri="{A12FA001-AC4F-418D-AE19-62706E023703}">
                      <ahyp:hlinkClr val="tx"/>
                    </a:ext>
                  </a:extLst>
                </a:hlinkClick>
              </a:rPr>
              <a:t>https://github.com/ChenQi000320/SpaceY-Project---IBM-DS/blob/master/jupyter-labs-webscraping.ipynb</a:t>
            </a:r>
            <a:endParaRPr>
              <a:solidFill>
                <a:srgbClr val="0088D3"/>
              </a:solidFill>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Data Wrangling: </a:t>
            </a:r>
            <a:r>
              <a:rPr lang="en" u="sng">
                <a:solidFill>
                  <a:srgbClr val="0088D3"/>
                </a:solidFill>
                <a:latin typeface="Barlow Medium"/>
                <a:ea typeface="Barlow Medium"/>
                <a:cs typeface="Barlow Medium"/>
                <a:sym typeface="Barlow Medium"/>
                <a:hlinkClick r:id="rId6">
                  <a:extLst>
                    <a:ext uri="{A12FA001-AC4F-418D-AE19-62706E023703}">
                      <ahyp:hlinkClr val="tx"/>
                    </a:ext>
                  </a:extLst>
                </a:hlinkClick>
              </a:rPr>
              <a:t>https://github.com/ChenQi000320/SpaceY-Project---IBM-DS/blob/master/labs-jupyter-spacex-Data%20wrangling.ipynb</a:t>
            </a:r>
            <a:endParaRPr>
              <a:latin typeface="Barlow Medium"/>
              <a:ea typeface="Barlow Medium"/>
              <a:cs typeface="Barlow Medium"/>
              <a:sym typeface="Barlow Medium"/>
            </a:endParaRPr>
          </a:p>
          <a:p>
            <a:pPr indent="0" lvl="0" marL="0" rtl="0" algn="l">
              <a:lnSpc>
                <a:spcPct val="115000"/>
              </a:lnSpc>
              <a:spcBef>
                <a:spcPts val="0"/>
              </a:spcBef>
              <a:spcAft>
                <a:spcPts val="0"/>
              </a:spcAft>
              <a:buNone/>
            </a:pPr>
            <a:r>
              <a:t/>
            </a:r>
            <a:endParaRPr sz="1600">
              <a:latin typeface="Barlow Medium"/>
              <a:ea typeface="Barlow Medium"/>
              <a:cs typeface="Barlow Medium"/>
              <a:sym typeface="Barlow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91" name="Shape 1991"/>
        <p:cNvGrpSpPr/>
        <p:nvPr/>
      </p:nvGrpSpPr>
      <p:grpSpPr>
        <a:xfrm>
          <a:off x="0" y="0"/>
          <a:ext cx="0" cy="0"/>
          <a:chOff x="0" y="0"/>
          <a:chExt cx="0" cy="0"/>
        </a:xfrm>
      </p:grpSpPr>
      <p:sp>
        <p:nvSpPr>
          <p:cNvPr id="1992" name="Google Shape;1992;p73"/>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Appendix</a:t>
            </a:r>
            <a:endParaRPr>
              <a:solidFill>
                <a:srgbClr val="0088D3"/>
              </a:solidFill>
            </a:endParaRPr>
          </a:p>
        </p:txBody>
      </p:sp>
      <p:cxnSp>
        <p:nvCxnSpPr>
          <p:cNvPr id="1993" name="Google Shape;1993;p73"/>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994" name="Google Shape;1994;p73"/>
          <p:cNvSpPr txBox="1"/>
          <p:nvPr/>
        </p:nvSpPr>
        <p:spPr>
          <a:xfrm>
            <a:off x="281925" y="1139450"/>
            <a:ext cx="8411400" cy="415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latin typeface="Barlow"/>
                <a:ea typeface="Barlow"/>
                <a:cs typeface="Barlow"/>
                <a:sym typeface="Barlow"/>
              </a:rPr>
              <a:t>Resources of Codes:</a:t>
            </a:r>
            <a:endParaRPr b="1" sz="1600">
              <a:latin typeface="Barlow"/>
              <a:ea typeface="Barlow"/>
              <a:cs typeface="Barlow"/>
              <a:sym typeface="Barlow"/>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EDA with Data Visualization:</a:t>
            </a:r>
            <a:r>
              <a:rPr lang="en" u="sng">
                <a:solidFill>
                  <a:srgbClr val="0088D3"/>
                </a:solidFill>
                <a:latin typeface="Barlow Medium"/>
                <a:ea typeface="Barlow Medium"/>
                <a:cs typeface="Barlow Medium"/>
                <a:sym typeface="Barlow Medium"/>
                <a:hlinkClick r:id="rId3">
                  <a:extLst>
                    <a:ext uri="{A12FA001-AC4F-418D-AE19-62706E023703}">
                      <ahyp:hlinkClr val="tx"/>
                    </a:ext>
                  </a:extLst>
                </a:hlinkClick>
              </a:rPr>
              <a:t>https://github.com/ChenQi000320/SpaceY-Project---IBM-DS/blob/master/jupyter-labs-eda-dataviz.ipynb</a:t>
            </a:r>
            <a:endParaRPr>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EDA with SQL:</a:t>
            </a:r>
            <a:r>
              <a:rPr lang="en" u="sng">
                <a:solidFill>
                  <a:srgbClr val="0088D3"/>
                </a:solidFill>
                <a:latin typeface="Barlow Medium"/>
                <a:ea typeface="Barlow Medium"/>
                <a:cs typeface="Barlow Medium"/>
                <a:sym typeface="Barlow Medium"/>
                <a:hlinkClick r:id="rId4">
                  <a:extLst>
                    <a:ext uri="{A12FA001-AC4F-418D-AE19-62706E023703}">
                      <ahyp:hlinkClr val="tx"/>
                    </a:ext>
                  </a:extLst>
                </a:hlinkClick>
              </a:rPr>
              <a:t>https://github.com/ChenQi000320/SpaceY-Project---IBM-DS/blob/master/jupyter-labs-eda-sql-coursera_sqllite.ipynb</a:t>
            </a:r>
            <a:endParaRPr>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Data Mapping:</a:t>
            </a:r>
            <a:r>
              <a:rPr lang="en" u="sng">
                <a:solidFill>
                  <a:srgbClr val="0088D3"/>
                </a:solidFill>
                <a:latin typeface="Barlow Medium"/>
                <a:ea typeface="Barlow Medium"/>
                <a:cs typeface="Barlow Medium"/>
                <a:sym typeface="Barlow Medium"/>
                <a:hlinkClick r:id="rId5">
                  <a:extLst>
                    <a:ext uri="{A12FA001-AC4F-418D-AE19-62706E023703}">
                      <ahyp:hlinkClr val="tx"/>
                    </a:ext>
                  </a:extLst>
                </a:hlinkClick>
              </a:rPr>
              <a:t>https://github.com/ChenQi000320/SpaceY-Project---IBM-DS/blob/master/lab_jupyter_launch_site_location.ipynb</a:t>
            </a:r>
            <a:endParaRPr>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Dashboard:</a:t>
            </a:r>
            <a:r>
              <a:rPr lang="en" u="sng">
                <a:solidFill>
                  <a:srgbClr val="0088D3"/>
                </a:solidFill>
                <a:latin typeface="Barlow Medium"/>
                <a:ea typeface="Barlow Medium"/>
                <a:cs typeface="Barlow Medium"/>
                <a:sym typeface="Barlow Medium"/>
                <a:hlinkClick r:id="rId6">
                  <a:extLst>
                    <a:ext uri="{A12FA001-AC4F-418D-AE19-62706E023703}">
                      <ahyp:hlinkClr val="tx"/>
                    </a:ext>
                  </a:extLst>
                </a:hlinkClick>
              </a:rPr>
              <a:t>https://github.com/ChenQi000320/SpaceY-Project---IBM-DS/blob/master/spacex_dash_app.py</a:t>
            </a:r>
            <a:endParaRPr>
              <a:solidFill>
                <a:srgbClr val="0088D3"/>
              </a:solidFill>
              <a:latin typeface="Barlow Medium"/>
              <a:ea typeface="Barlow Medium"/>
              <a:cs typeface="Barlow Medium"/>
              <a:sym typeface="Barlow Medium"/>
            </a:endParaRPr>
          </a:p>
          <a:p>
            <a:pPr indent="-317500" lvl="0" marL="457200" rtl="0" algn="l">
              <a:lnSpc>
                <a:spcPct val="115000"/>
              </a:lnSpc>
              <a:spcBef>
                <a:spcPts val="0"/>
              </a:spcBef>
              <a:spcAft>
                <a:spcPts val="0"/>
              </a:spcAft>
              <a:buSzPts val="1400"/>
              <a:buFont typeface="Barlow Medium"/>
              <a:buChar char="❏"/>
            </a:pPr>
            <a:r>
              <a:rPr lang="en">
                <a:latin typeface="Barlow Medium"/>
                <a:ea typeface="Barlow Medium"/>
                <a:cs typeface="Barlow Medium"/>
                <a:sym typeface="Barlow Medium"/>
              </a:rPr>
              <a:t>Prediction (Classification Model):</a:t>
            </a:r>
            <a:r>
              <a:rPr lang="en" u="sng">
                <a:solidFill>
                  <a:srgbClr val="0088D3"/>
                </a:solidFill>
                <a:latin typeface="Barlow Medium"/>
                <a:ea typeface="Barlow Medium"/>
                <a:cs typeface="Barlow Medium"/>
                <a:sym typeface="Barlow Medium"/>
                <a:hlinkClick r:id="rId7">
                  <a:extLst>
                    <a:ext uri="{A12FA001-AC4F-418D-AE19-62706E023703}">
                      <ahyp:hlinkClr val="tx"/>
                    </a:ext>
                  </a:extLst>
                </a:hlinkClick>
              </a:rPr>
              <a:t>https://github.com/ChenQi000320/SpaceY-Project---IBM-DS/blob/master/SpaceX_Machine%20Learning%20Prediction_Part_5.ipynb</a:t>
            </a:r>
            <a:endParaRPr>
              <a:solidFill>
                <a:srgbClr val="0088D3"/>
              </a:solidFill>
              <a:latin typeface="Barlow Medium"/>
              <a:ea typeface="Barlow Medium"/>
              <a:cs typeface="Barlow Medium"/>
              <a:sym typeface="Barlow Medium"/>
            </a:endParaRPr>
          </a:p>
          <a:p>
            <a:pPr indent="0" lvl="0" marL="0" rtl="0" algn="l">
              <a:lnSpc>
                <a:spcPct val="115000"/>
              </a:lnSpc>
              <a:spcBef>
                <a:spcPts val="0"/>
              </a:spcBef>
              <a:spcAft>
                <a:spcPts val="0"/>
              </a:spcAft>
              <a:buNone/>
            </a:pPr>
            <a:r>
              <a:t/>
            </a:r>
            <a:endParaRPr>
              <a:latin typeface="Barlow Medium"/>
              <a:ea typeface="Barlow Medium"/>
              <a:cs typeface="Barlow Medium"/>
              <a:sym typeface="Barlow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60" name="Shape 1160"/>
        <p:cNvGrpSpPr/>
        <p:nvPr/>
      </p:nvGrpSpPr>
      <p:grpSpPr>
        <a:xfrm>
          <a:off x="0" y="0"/>
          <a:ext cx="0" cy="0"/>
          <a:chOff x="0" y="0"/>
          <a:chExt cx="0" cy="0"/>
        </a:xfrm>
      </p:grpSpPr>
      <p:sp>
        <p:nvSpPr>
          <p:cNvPr id="1161" name="Google Shape;1161;p41"/>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Introduction</a:t>
            </a:r>
            <a:endParaRPr>
              <a:solidFill>
                <a:srgbClr val="0088D3"/>
              </a:solidFill>
            </a:endParaRPr>
          </a:p>
        </p:txBody>
      </p:sp>
      <p:cxnSp>
        <p:nvCxnSpPr>
          <p:cNvPr id="1162" name="Google Shape;1162;p41"/>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163" name="Google Shape;1163;p41"/>
          <p:cNvSpPr txBox="1"/>
          <p:nvPr/>
        </p:nvSpPr>
        <p:spPr>
          <a:xfrm>
            <a:off x="281925" y="1761800"/>
            <a:ext cx="8002800" cy="2001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900">
                <a:latin typeface="Barlow"/>
                <a:ea typeface="Barlow"/>
                <a:cs typeface="Barlow"/>
                <a:sym typeface="Barlow"/>
              </a:rPr>
              <a:t>Problems to be solved:</a:t>
            </a:r>
            <a:endParaRPr b="1" sz="1900">
              <a:latin typeface="Barlow"/>
              <a:ea typeface="Barlow"/>
              <a:cs typeface="Barlow"/>
              <a:sym typeface="Barlow"/>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Identifying factors that are significantly affecting the landing outcome.</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The relationship between variables and how such correlations affect the landing.</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The optimal conditions for </a:t>
            </a:r>
            <a:r>
              <a:rPr lang="en" sz="1600">
                <a:latin typeface="Barlow SemiBold"/>
                <a:ea typeface="Barlow SemiBold"/>
                <a:cs typeface="Barlow SemiBold"/>
                <a:sym typeface="Barlow SemiBold"/>
              </a:rPr>
              <a:t>successful</a:t>
            </a:r>
            <a:r>
              <a:rPr lang="en" sz="1600">
                <a:latin typeface="Barlow SemiBold"/>
                <a:ea typeface="Barlow SemiBold"/>
                <a:cs typeface="Barlow SemiBold"/>
                <a:sym typeface="Barlow SemiBold"/>
              </a:rPr>
              <a:t> landings</a:t>
            </a:r>
            <a:endParaRPr sz="1600">
              <a:latin typeface="Barlow SemiBold"/>
              <a:ea typeface="Barlow SemiBold"/>
              <a:cs typeface="Barlow SemiBold"/>
              <a:sym typeface="Barlow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42"/>
          <p:cNvSpPr txBox="1"/>
          <p:nvPr>
            <p:ph type="title"/>
          </p:nvPr>
        </p:nvSpPr>
        <p:spPr>
          <a:xfrm>
            <a:off x="4147675" y="2529125"/>
            <a:ext cx="47313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169" name="Google Shape;1169;p42"/>
          <p:cNvSpPr txBox="1"/>
          <p:nvPr>
            <p:ph idx="2" type="title"/>
          </p:nvPr>
        </p:nvSpPr>
        <p:spPr>
          <a:xfrm>
            <a:off x="5577925" y="1331263"/>
            <a:ext cx="1839600" cy="11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170" name="Google Shape;1170;p42"/>
          <p:cNvGrpSpPr/>
          <p:nvPr/>
        </p:nvGrpSpPr>
        <p:grpSpPr>
          <a:xfrm>
            <a:off x="-2287178" y="-190189"/>
            <a:ext cx="7831882" cy="5214329"/>
            <a:chOff x="-2287178" y="355461"/>
            <a:chExt cx="7831882" cy="5214329"/>
          </a:xfrm>
        </p:grpSpPr>
        <p:grpSp>
          <p:nvGrpSpPr>
            <p:cNvPr id="1171" name="Google Shape;1171;p42"/>
            <p:cNvGrpSpPr/>
            <p:nvPr/>
          </p:nvGrpSpPr>
          <p:grpSpPr>
            <a:xfrm rot="-1389532">
              <a:off x="766951" y="2008871"/>
              <a:ext cx="1659012" cy="1653911"/>
              <a:chOff x="991825" y="1680713"/>
              <a:chExt cx="1787560" cy="1782064"/>
            </a:xfrm>
          </p:grpSpPr>
          <p:sp>
            <p:nvSpPr>
              <p:cNvPr id="1172" name="Google Shape;1172;p42"/>
              <p:cNvSpPr/>
              <p:nvPr/>
            </p:nvSpPr>
            <p:spPr>
              <a:xfrm>
                <a:off x="997314" y="1680713"/>
                <a:ext cx="1782071" cy="1778380"/>
              </a:xfrm>
              <a:custGeom>
                <a:rect b="b" l="l" r="r" t="t"/>
                <a:pathLst>
                  <a:path extrusionOk="0" h="18791" w="18830">
                    <a:moveTo>
                      <a:pt x="9438" y="0"/>
                    </a:moveTo>
                    <a:cubicBezTo>
                      <a:pt x="9414" y="0"/>
                      <a:pt x="9390" y="0"/>
                      <a:pt x="9366" y="0"/>
                    </a:cubicBezTo>
                    <a:cubicBezTo>
                      <a:pt x="4176" y="20"/>
                      <a:pt x="1" y="4254"/>
                      <a:pt x="1" y="9425"/>
                    </a:cubicBezTo>
                    <a:cubicBezTo>
                      <a:pt x="20" y="14610"/>
                      <a:pt x="4196" y="18790"/>
                      <a:pt x="9372" y="18790"/>
                    </a:cubicBezTo>
                    <a:cubicBezTo>
                      <a:pt x="9396" y="18790"/>
                      <a:pt x="9420" y="18790"/>
                      <a:pt x="9445" y="18790"/>
                    </a:cubicBezTo>
                    <a:cubicBezTo>
                      <a:pt x="14635" y="18771"/>
                      <a:pt x="18830" y="14556"/>
                      <a:pt x="18810" y="9366"/>
                    </a:cubicBezTo>
                    <a:cubicBezTo>
                      <a:pt x="18771" y="4180"/>
                      <a:pt x="14595" y="0"/>
                      <a:pt x="94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1036115" y="1682511"/>
                <a:ext cx="1743269" cy="927093"/>
              </a:xfrm>
              <a:custGeom>
                <a:rect b="b" l="l" r="r" t="t"/>
                <a:pathLst>
                  <a:path extrusionOk="0" h="9796" w="18420">
                    <a:moveTo>
                      <a:pt x="9012" y="1"/>
                    </a:moveTo>
                    <a:cubicBezTo>
                      <a:pt x="9000" y="1"/>
                      <a:pt x="8988" y="1"/>
                      <a:pt x="8976" y="1"/>
                    </a:cubicBezTo>
                    <a:cubicBezTo>
                      <a:pt x="4722" y="20"/>
                      <a:pt x="1152" y="2850"/>
                      <a:pt x="1" y="6732"/>
                    </a:cubicBezTo>
                    <a:lnTo>
                      <a:pt x="1" y="6732"/>
                    </a:lnTo>
                    <a:cubicBezTo>
                      <a:pt x="1425" y="3318"/>
                      <a:pt x="4839" y="898"/>
                      <a:pt x="8800" y="879"/>
                    </a:cubicBezTo>
                    <a:cubicBezTo>
                      <a:pt x="8813" y="879"/>
                      <a:pt x="8826" y="879"/>
                      <a:pt x="8838" y="879"/>
                    </a:cubicBezTo>
                    <a:cubicBezTo>
                      <a:pt x="13953" y="879"/>
                      <a:pt x="18128" y="4813"/>
                      <a:pt x="18420" y="9796"/>
                    </a:cubicBezTo>
                    <a:lnTo>
                      <a:pt x="18420" y="9367"/>
                    </a:lnTo>
                    <a:cubicBezTo>
                      <a:pt x="18400" y="4188"/>
                      <a:pt x="14186" y="1"/>
                      <a:pt x="9012" y="1"/>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997314" y="1926296"/>
                <a:ext cx="1673141" cy="1536480"/>
              </a:xfrm>
              <a:custGeom>
                <a:rect b="b" l="l" r="r" t="t"/>
                <a:pathLst>
                  <a:path extrusionOk="0" h="16235" w="17679">
                    <a:moveTo>
                      <a:pt x="2928" y="0"/>
                    </a:moveTo>
                    <a:lnTo>
                      <a:pt x="2928" y="0"/>
                    </a:lnTo>
                    <a:cubicBezTo>
                      <a:pt x="1113" y="1737"/>
                      <a:pt x="1" y="4156"/>
                      <a:pt x="1" y="6869"/>
                    </a:cubicBezTo>
                    <a:cubicBezTo>
                      <a:pt x="20" y="12047"/>
                      <a:pt x="4215" y="16234"/>
                      <a:pt x="9408" y="16234"/>
                    </a:cubicBezTo>
                    <a:cubicBezTo>
                      <a:pt x="9420" y="16234"/>
                      <a:pt x="9432" y="16234"/>
                      <a:pt x="9445" y="16234"/>
                    </a:cubicBezTo>
                    <a:cubicBezTo>
                      <a:pt x="12996" y="16234"/>
                      <a:pt x="16098" y="14224"/>
                      <a:pt x="17678" y="11278"/>
                    </a:cubicBezTo>
                    <a:lnTo>
                      <a:pt x="17678" y="11278"/>
                    </a:lnTo>
                    <a:cubicBezTo>
                      <a:pt x="16020" y="12859"/>
                      <a:pt x="13757" y="13854"/>
                      <a:pt x="11240" y="13854"/>
                    </a:cubicBezTo>
                    <a:cubicBezTo>
                      <a:pt x="11216" y="13854"/>
                      <a:pt x="11192" y="13854"/>
                      <a:pt x="11168" y="13854"/>
                    </a:cubicBezTo>
                    <a:cubicBezTo>
                      <a:pt x="6011" y="13854"/>
                      <a:pt x="1835" y="9674"/>
                      <a:pt x="1796" y="4488"/>
                    </a:cubicBezTo>
                    <a:cubicBezTo>
                      <a:pt x="1796" y="2869"/>
                      <a:pt x="2225" y="1347"/>
                      <a:pt x="2928" y="0"/>
                    </a:cubicBezTo>
                    <a:close/>
                  </a:path>
                </a:pathLst>
              </a:custGeom>
              <a:solidFill>
                <a:srgbClr val="052E3A">
                  <a:alpha val="21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997314" y="1841312"/>
                <a:ext cx="871729" cy="1412786"/>
              </a:xfrm>
              <a:custGeom>
                <a:rect b="b" l="l" r="r" t="t"/>
                <a:pathLst>
                  <a:path extrusionOk="0" h="14928" w="9211">
                    <a:moveTo>
                      <a:pt x="4098" y="1"/>
                    </a:moveTo>
                    <a:lnTo>
                      <a:pt x="3884" y="137"/>
                    </a:lnTo>
                    <a:lnTo>
                      <a:pt x="3825" y="196"/>
                    </a:lnTo>
                    <a:cubicBezTo>
                      <a:pt x="3747" y="235"/>
                      <a:pt x="3708" y="274"/>
                      <a:pt x="3650" y="313"/>
                    </a:cubicBezTo>
                    <a:cubicBezTo>
                      <a:pt x="3650" y="333"/>
                      <a:pt x="3630" y="333"/>
                      <a:pt x="3610" y="372"/>
                    </a:cubicBezTo>
                    <a:cubicBezTo>
                      <a:pt x="3552" y="391"/>
                      <a:pt x="3493" y="430"/>
                      <a:pt x="3435" y="489"/>
                    </a:cubicBezTo>
                    <a:cubicBezTo>
                      <a:pt x="3415" y="489"/>
                      <a:pt x="3415" y="508"/>
                      <a:pt x="3396" y="508"/>
                    </a:cubicBezTo>
                    <a:cubicBezTo>
                      <a:pt x="3259" y="606"/>
                      <a:pt x="3123" y="723"/>
                      <a:pt x="3006" y="859"/>
                    </a:cubicBezTo>
                    <a:lnTo>
                      <a:pt x="2947" y="898"/>
                    </a:lnTo>
                    <a:lnTo>
                      <a:pt x="2811" y="1055"/>
                    </a:lnTo>
                    <a:lnTo>
                      <a:pt x="2752" y="1094"/>
                    </a:lnTo>
                    <a:lnTo>
                      <a:pt x="2615" y="1250"/>
                    </a:lnTo>
                    <a:cubicBezTo>
                      <a:pt x="2576" y="1269"/>
                      <a:pt x="2557" y="1269"/>
                      <a:pt x="2557" y="1289"/>
                    </a:cubicBezTo>
                    <a:cubicBezTo>
                      <a:pt x="2440" y="1406"/>
                      <a:pt x="2323" y="1562"/>
                      <a:pt x="2186" y="1679"/>
                    </a:cubicBezTo>
                    <a:lnTo>
                      <a:pt x="2147" y="1737"/>
                    </a:lnTo>
                    <a:cubicBezTo>
                      <a:pt x="2089" y="1776"/>
                      <a:pt x="2069" y="1835"/>
                      <a:pt x="2030" y="1874"/>
                    </a:cubicBezTo>
                    <a:cubicBezTo>
                      <a:pt x="1991" y="1874"/>
                      <a:pt x="1991" y="1894"/>
                      <a:pt x="1971" y="1933"/>
                    </a:cubicBezTo>
                    <a:cubicBezTo>
                      <a:pt x="1932" y="1991"/>
                      <a:pt x="1893" y="2050"/>
                      <a:pt x="1854" y="2089"/>
                    </a:cubicBezTo>
                    <a:cubicBezTo>
                      <a:pt x="1854" y="2128"/>
                      <a:pt x="1835" y="2128"/>
                      <a:pt x="1835" y="2147"/>
                    </a:cubicBezTo>
                    <a:lnTo>
                      <a:pt x="1542" y="2576"/>
                    </a:lnTo>
                    <a:cubicBezTo>
                      <a:pt x="1503" y="2576"/>
                      <a:pt x="1503" y="2615"/>
                      <a:pt x="1484" y="2635"/>
                    </a:cubicBezTo>
                    <a:cubicBezTo>
                      <a:pt x="1464" y="2713"/>
                      <a:pt x="1406" y="2752"/>
                      <a:pt x="1386" y="2811"/>
                    </a:cubicBezTo>
                    <a:cubicBezTo>
                      <a:pt x="1367" y="2830"/>
                      <a:pt x="1367" y="2850"/>
                      <a:pt x="1347" y="2869"/>
                    </a:cubicBezTo>
                    <a:cubicBezTo>
                      <a:pt x="1308" y="2928"/>
                      <a:pt x="1269" y="3006"/>
                      <a:pt x="1250" y="3045"/>
                    </a:cubicBezTo>
                    <a:cubicBezTo>
                      <a:pt x="1250" y="3045"/>
                      <a:pt x="1211" y="3064"/>
                      <a:pt x="1211" y="3103"/>
                    </a:cubicBezTo>
                    <a:cubicBezTo>
                      <a:pt x="1172" y="3162"/>
                      <a:pt x="1152" y="3240"/>
                      <a:pt x="1093" y="3318"/>
                    </a:cubicBezTo>
                    <a:cubicBezTo>
                      <a:pt x="1054" y="3396"/>
                      <a:pt x="1015" y="3454"/>
                      <a:pt x="976" y="3533"/>
                    </a:cubicBezTo>
                    <a:cubicBezTo>
                      <a:pt x="976" y="3552"/>
                      <a:pt x="957" y="3591"/>
                      <a:pt x="957" y="3611"/>
                    </a:cubicBezTo>
                    <a:cubicBezTo>
                      <a:pt x="918" y="3650"/>
                      <a:pt x="898" y="3728"/>
                      <a:pt x="879" y="3786"/>
                    </a:cubicBezTo>
                    <a:cubicBezTo>
                      <a:pt x="879" y="3806"/>
                      <a:pt x="859" y="3825"/>
                      <a:pt x="859" y="3845"/>
                    </a:cubicBezTo>
                    <a:cubicBezTo>
                      <a:pt x="820" y="3903"/>
                      <a:pt x="801" y="3981"/>
                      <a:pt x="781" y="4020"/>
                    </a:cubicBezTo>
                    <a:cubicBezTo>
                      <a:pt x="781" y="4040"/>
                      <a:pt x="762" y="4079"/>
                      <a:pt x="762" y="4098"/>
                    </a:cubicBezTo>
                    <a:cubicBezTo>
                      <a:pt x="723" y="4176"/>
                      <a:pt x="684" y="4274"/>
                      <a:pt x="664" y="4333"/>
                    </a:cubicBezTo>
                    <a:cubicBezTo>
                      <a:pt x="606" y="4411"/>
                      <a:pt x="586" y="4508"/>
                      <a:pt x="567" y="4586"/>
                    </a:cubicBezTo>
                    <a:cubicBezTo>
                      <a:pt x="567" y="4606"/>
                      <a:pt x="528" y="4625"/>
                      <a:pt x="528" y="4664"/>
                    </a:cubicBezTo>
                    <a:cubicBezTo>
                      <a:pt x="528" y="4703"/>
                      <a:pt x="508" y="4781"/>
                      <a:pt x="489" y="4820"/>
                    </a:cubicBezTo>
                    <a:cubicBezTo>
                      <a:pt x="489" y="4859"/>
                      <a:pt x="469" y="4879"/>
                      <a:pt x="469" y="4898"/>
                    </a:cubicBezTo>
                    <a:cubicBezTo>
                      <a:pt x="430" y="4957"/>
                      <a:pt x="430" y="5015"/>
                      <a:pt x="411" y="5074"/>
                    </a:cubicBezTo>
                    <a:cubicBezTo>
                      <a:pt x="411" y="5093"/>
                      <a:pt x="391" y="5113"/>
                      <a:pt x="391" y="5152"/>
                    </a:cubicBezTo>
                    <a:cubicBezTo>
                      <a:pt x="372" y="5250"/>
                      <a:pt x="333" y="5308"/>
                      <a:pt x="313" y="5406"/>
                    </a:cubicBezTo>
                    <a:cubicBezTo>
                      <a:pt x="313" y="5484"/>
                      <a:pt x="293" y="5581"/>
                      <a:pt x="274" y="5659"/>
                    </a:cubicBezTo>
                    <a:cubicBezTo>
                      <a:pt x="235" y="5679"/>
                      <a:pt x="235" y="5698"/>
                      <a:pt x="235" y="5737"/>
                    </a:cubicBezTo>
                    <a:cubicBezTo>
                      <a:pt x="215" y="5796"/>
                      <a:pt x="215" y="5854"/>
                      <a:pt x="196" y="5932"/>
                    </a:cubicBezTo>
                    <a:cubicBezTo>
                      <a:pt x="176" y="5952"/>
                      <a:pt x="176" y="5991"/>
                      <a:pt x="176" y="6030"/>
                    </a:cubicBezTo>
                    <a:cubicBezTo>
                      <a:pt x="176" y="6089"/>
                      <a:pt x="137" y="6147"/>
                      <a:pt x="137" y="6225"/>
                    </a:cubicBezTo>
                    <a:cubicBezTo>
                      <a:pt x="118" y="6245"/>
                      <a:pt x="118" y="6264"/>
                      <a:pt x="118" y="6284"/>
                    </a:cubicBezTo>
                    <a:cubicBezTo>
                      <a:pt x="98" y="6381"/>
                      <a:pt x="79" y="6459"/>
                      <a:pt x="79" y="6557"/>
                    </a:cubicBezTo>
                    <a:cubicBezTo>
                      <a:pt x="79" y="6654"/>
                      <a:pt x="40" y="6732"/>
                      <a:pt x="40" y="6830"/>
                    </a:cubicBezTo>
                    <a:lnTo>
                      <a:pt x="40" y="6908"/>
                    </a:lnTo>
                    <a:cubicBezTo>
                      <a:pt x="20" y="6986"/>
                      <a:pt x="20" y="7025"/>
                      <a:pt x="20" y="7103"/>
                    </a:cubicBezTo>
                    <a:lnTo>
                      <a:pt x="20" y="7201"/>
                    </a:lnTo>
                    <a:lnTo>
                      <a:pt x="20" y="7396"/>
                    </a:lnTo>
                    <a:cubicBezTo>
                      <a:pt x="20" y="7415"/>
                      <a:pt x="1" y="7435"/>
                      <a:pt x="40" y="7630"/>
                    </a:cubicBezTo>
                    <a:lnTo>
                      <a:pt x="40" y="7903"/>
                    </a:lnTo>
                    <a:lnTo>
                      <a:pt x="40" y="8137"/>
                    </a:lnTo>
                    <a:lnTo>
                      <a:pt x="40" y="8215"/>
                    </a:lnTo>
                    <a:lnTo>
                      <a:pt x="40" y="8391"/>
                    </a:lnTo>
                    <a:lnTo>
                      <a:pt x="40" y="8489"/>
                    </a:lnTo>
                    <a:lnTo>
                      <a:pt x="40" y="8625"/>
                    </a:lnTo>
                    <a:lnTo>
                      <a:pt x="40" y="8723"/>
                    </a:lnTo>
                    <a:cubicBezTo>
                      <a:pt x="59" y="8781"/>
                      <a:pt x="59" y="8820"/>
                      <a:pt x="59" y="8879"/>
                    </a:cubicBezTo>
                    <a:lnTo>
                      <a:pt x="59" y="8976"/>
                    </a:lnTo>
                    <a:cubicBezTo>
                      <a:pt x="59" y="9015"/>
                      <a:pt x="98" y="9074"/>
                      <a:pt x="98" y="9113"/>
                    </a:cubicBezTo>
                    <a:cubicBezTo>
                      <a:pt x="118" y="9152"/>
                      <a:pt x="118" y="9191"/>
                      <a:pt x="118" y="9210"/>
                    </a:cubicBezTo>
                    <a:cubicBezTo>
                      <a:pt x="118" y="9269"/>
                      <a:pt x="137" y="9308"/>
                      <a:pt x="137" y="9367"/>
                    </a:cubicBezTo>
                    <a:cubicBezTo>
                      <a:pt x="157" y="9386"/>
                      <a:pt x="157" y="9445"/>
                      <a:pt x="157" y="9464"/>
                    </a:cubicBezTo>
                    <a:cubicBezTo>
                      <a:pt x="157" y="9503"/>
                      <a:pt x="196" y="9562"/>
                      <a:pt x="196" y="9601"/>
                    </a:cubicBezTo>
                    <a:cubicBezTo>
                      <a:pt x="196" y="9640"/>
                      <a:pt x="215" y="9679"/>
                      <a:pt x="215" y="9698"/>
                    </a:cubicBezTo>
                    <a:cubicBezTo>
                      <a:pt x="215" y="9757"/>
                      <a:pt x="235" y="9796"/>
                      <a:pt x="235" y="9854"/>
                    </a:cubicBezTo>
                    <a:cubicBezTo>
                      <a:pt x="254" y="9874"/>
                      <a:pt x="254" y="9893"/>
                      <a:pt x="254" y="9932"/>
                    </a:cubicBezTo>
                    <a:cubicBezTo>
                      <a:pt x="293" y="9971"/>
                      <a:pt x="293" y="10049"/>
                      <a:pt x="313" y="10088"/>
                    </a:cubicBezTo>
                    <a:cubicBezTo>
                      <a:pt x="333" y="10088"/>
                      <a:pt x="333" y="10127"/>
                      <a:pt x="333" y="10147"/>
                    </a:cubicBezTo>
                    <a:cubicBezTo>
                      <a:pt x="391" y="10323"/>
                      <a:pt x="430" y="10479"/>
                      <a:pt x="489" y="10635"/>
                    </a:cubicBezTo>
                    <a:cubicBezTo>
                      <a:pt x="508" y="10654"/>
                      <a:pt x="508" y="10654"/>
                      <a:pt x="508" y="10674"/>
                    </a:cubicBezTo>
                    <a:cubicBezTo>
                      <a:pt x="528" y="10752"/>
                      <a:pt x="547" y="10810"/>
                      <a:pt x="586" y="10869"/>
                    </a:cubicBezTo>
                    <a:cubicBezTo>
                      <a:pt x="586" y="10908"/>
                      <a:pt x="606" y="10927"/>
                      <a:pt x="606" y="10947"/>
                    </a:cubicBezTo>
                    <a:cubicBezTo>
                      <a:pt x="606" y="11025"/>
                      <a:pt x="625" y="11064"/>
                      <a:pt x="645" y="11123"/>
                    </a:cubicBezTo>
                    <a:cubicBezTo>
                      <a:pt x="645" y="11142"/>
                      <a:pt x="684" y="11162"/>
                      <a:pt x="684" y="11201"/>
                    </a:cubicBezTo>
                    <a:cubicBezTo>
                      <a:pt x="684" y="11240"/>
                      <a:pt x="703" y="11298"/>
                      <a:pt x="723" y="11337"/>
                    </a:cubicBezTo>
                    <a:cubicBezTo>
                      <a:pt x="723" y="11357"/>
                      <a:pt x="742" y="11396"/>
                      <a:pt x="742" y="11415"/>
                    </a:cubicBezTo>
                    <a:lnTo>
                      <a:pt x="820" y="11552"/>
                    </a:lnTo>
                    <a:cubicBezTo>
                      <a:pt x="820" y="11591"/>
                      <a:pt x="840" y="11610"/>
                      <a:pt x="840" y="11630"/>
                    </a:cubicBezTo>
                    <a:lnTo>
                      <a:pt x="918" y="11786"/>
                    </a:lnTo>
                    <a:cubicBezTo>
                      <a:pt x="918" y="11805"/>
                      <a:pt x="937" y="11825"/>
                      <a:pt x="937" y="11845"/>
                    </a:cubicBezTo>
                    <a:cubicBezTo>
                      <a:pt x="976" y="11923"/>
                      <a:pt x="996" y="11981"/>
                      <a:pt x="1015" y="12020"/>
                    </a:cubicBezTo>
                    <a:cubicBezTo>
                      <a:pt x="1015" y="12020"/>
                      <a:pt x="1054" y="12040"/>
                      <a:pt x="1054" y="12079"/>
                    </a:cubicBezTo>
                    <a:cubicBezTo>
                      <a:pt x="1074" y="12118"/>
                      <a:pt x="1113" y="12196"/>
                      <a:pt x="1152" y="12235"/>
                    </a:cubicBezTo>
                    <a:cubicBezTo>
                      <a:pt x="1152" y="12274"/>
                      <a:pt x="1172" y="12274"/>
                      <a:pt x="1172" y="12293"/>
                    </a:cubicBezTo>
                    <a:cubicBezTo>
                      <a:pt x="1308" y="12566"/>
                      <a:pt x="1484" y="12859"/>
                      <a:pt x="1679" y="13113"/>
                    </a:cubicBezTo>
                    <a:lnTo>
                      <a:pt x="1698" y="13152"/>
                    </a:lnTo>
                    <a:cubicBezTo>
                      <a:pt x="1757" y="13191"/>
                      <a:pt x="1776" y="13269"/>
                      <a:pt x="1835" y="13308"/>
                    </a:cubicBezTo>
                    <a:lnTo>
                      <a:pt x="1854" y="13347"/>
                    </a:lnTo>
                    <a:cubicBezTo>
                      <a:pt x="1893" y="13405"/>
                      <a:pt x="1932" y="13464"/>
                      <a:pt x="1971" y="13503"/>
                    </a:cubicBezTo>
                    <a:lnTo>
                      <a:pt x="1991" y="13542"/>
                    </a:lnTo>
                    <a:cubicBezTo>
                      <a:pt x="2050" y="13581"/>
                      <a:pt x="2069" y="13640"/>
                      <a:pt x="2128" y="13679"/>
                    </a:cubicBezTo>
                    <a:lnTo>
                      <a:pt x="2147" y="13698"/>
                    </a:lnTo>
                    <a:cubicBezTo>
                      <a:pt x="2167" y="13757"/>
                      <a:pt x="2225" y="13796"/>
                      <a:pt x="2264" y="13854"/>
                    </a:cubicBezTo>
                    <a:lnTo>
                      <a:pt x="2284" y="13874"/>
                    </a:lnTo>
                    <a:cubicBezTo>
                      <a:pt x="2342" y="13952"/>
                      <a:pt x="2381" y="13991"/>
                      <a:pt x="2440" y="14049"/>
                    </a:cubicBezTo>
                    <a:lnTo>
                      <a:pt x="2459" y="14069"/>
                    </a:lnTo>
                    <a:cubicBezTo>
                      <a:pt x="2537" y="14127"/>
                      <a:pt x="2576" y="14186"/>
                      <a:pt x="2635" y="14244"/>
                    </a:cubicBezTo>
                    <a:cubicBezTo>
                      <a:pt x="2850" y="14479"/>
                      <a:pt x="3103" y="14713"/>
                      <a:pt x="3337" y="14927"/>
                    </a:cubicBezTo>
                    <a:cubicBezTo>
                      <a:pt x="3259" y="14420"/>
                      <a:pt x="3025" y="13854"/>
                      <a:pt x="2752" y="13171"/>
                    </a:cubicBezTo>
                    <a:cubicBezTo>
                      <a:pt x="2342" y="12118"/>
                      <a:pt x="2811" y="12079"/>
                      <a:pt x="3240" y="11240"/>
                    </a:cubicBezTo>
                    <a:cubicBezTo>
                      <a:pt x="3689" y="10420"/>
                      <a:pt x="4469" y="10908"/>
                      <a:pt x="5308" y="9893"/>
                    </a:cubicBezTo>
                    <a:cubicBezTo>
                      <a:pt x="6167" y="8879"/>
                      <a:pt x="5464" y="7942"/>
                      <a:pt x="5796" y="7513"/>
                    </a:cubicBezTo>
                    <a:cubicBezTo>
                      <a:pt x="5863" y="7424"/>
                      <a:pt x="5946" y="7393"/>
                      <a:pt x="6045" y="7393"/>
                    </a:cubicBezTo>
                    <a:cubicBezTo>
                      <a:pt x="6255" y="7393"/>
                      <a:pt x="6536" y="7530"/>
                      <a:pt x="6881" y="7530"/>
                    </a:cubicBezTo>
                    <a:cubicBezTo>
                      <a:pt x="7225" y="7530"/>
                      <a:pt x="7633" y="7394"/>
                      <a:pt x="8098" y="6850"/>
                    </a:cubicBezTo>
                    <a:cubicBezTo>
                      <a:pt x="9210" y="5503"/>
                      <a:pt x="8313" y="4801"/>
                      <a:pt x="7786" y="4176"/>
                    </a:cubicBezTo>
                    <a:cubicBezTo>
                      <a:pt x="7220" y="3533"/>
                      <a:pt x="6674" y="4020"/>
                      <a:pt x="6362" y="2947"/>
                    </a:cubicBezTo>
                    <a:cubicBezTo>
                      <a:pt x="6049" y="1874"/>
                      <a:pt x="4996" y="2089"/>
                      <a:pt x="4508" y="1991"/>
                    </a:cubicBezTo>
                    <a:cubicBezTo>
                      <a:pt x="4020" y="1894"/>
                      <a:pt x="4098" y="1"/>
                      <a:pt x="4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991825" y="1931785"/>
                <a:ext cx="330578" cy="1320417"/>
              </a:xfrm>
              <a:custGeom>
                <a:rect b="b" l="l" r="r" t="t"/>
                <a:pathLst>
                  <a:path extrusionOk="0" h="13952" w="3493">
                    <a:moveTo>
                      <a:pt x="2869" y="1"/>
                    </a:moveTo>
                    <a:cubicBezTo>
                      <a:pt x="2866" y="5"/>
                      <a:pt x="2864" y="9"/>
                      <a:pt x="2862" y="12"/>
                    </a:cubicBezTo>
                    <a:lnTo>
                      <a:pt x="2862" y="12"/>
                    </a:lnTo>
                    <a:cubicBezTo>
                      <a:pt x="2866" y="9"/>
                      <a:pt x="2869" y="6"/>
                      <a:pt x="2869" y="1"/>
                    </a:cubicBezTo>
                    <a:close/>
                    <a:moveTo>
                      <a:pt x="2862" y="12"/>
                    </a:moveTo>
                    <a:cubicBezTo>
                      <a:pt x="2851" y="22"/>
                      <a:pt x="2825" y="25"/>
                      <a:pt x="2810" y="40"/>
                    </a:cubicBezTo>
                    <a:lnTo>
                      <a:pt x="2712" y="138"/>
                    </a:lnTo>
                    <a:lnTo>
                      <a:pt x="2615" y="235"/>
                    </a:lnTo>
                    <a:lnTo>
                      <a:pt x="2537" y="313"/>
                    </a:lnTo>
                    <a:cubicBezTo>
                      <a:pt x="2498" y="372"/>
                      <a:pt x="2420" y="411"/>
                      <a:pt x="2381" y="489"/>
                    </a:cubicBezTo>
                    <a:cubicBezTo>
                      <a:pt x="2381" y="508"/>
                      <a:pt x="2342" y="508"/>
                      <a:pt x="2342" y="528"/>
                    </a:cubicBezTo>
                    <a:cubicBezTo>
                      <a:pt x="2322" y="586"/>
                      <a:pt x="2283" y="625"/>
                      <a:pt x="2225" y="684"/>
                    </a:cubicBezTo>
                    <a:cubicBezTo>
                      <a:pt x="2205" y="703"/>
                      <a:pt x="2186" y="762"/>
                      <a:pt x="2147" y="781"/>
                    </a:cubicBezTo>
                    <a:cubicBezTo>
                      <a:pt x="2108" y="801"/>
                      <a:pt x="2088" y="859"/>
                      <a:pt x="2049" y="879"/>
                    </a:cubicBezTo>
                    <a:cubicBezTo>
                      <a:pt x="2029" y="899"/>
                      <a:pt x="2010" y="957"/>
                      <a:pt x="1990" y="977"/>
                    </a:cubicBezTo>
                    <a:cubicBezTo>
                      <a:pt x="1951" y="996"/>
                      <a:pt x="1932" y="1055"/>
                      <a:pt x="1912" y="1074"/>
                    </a:cubicBezTo>
                    <a:cubicBezTo>
                      <a:pt x="1893" y="1094"/>
                      <a:pt x="1854" y="1152"/>
                      <a:pt x="1834" y="1172"/>
                    </a:cubicBezTo>
                    <a:cubicBezTo>
                      <a:pt x="1815" y="1211"/>
                      <a:pt x="1756" y="1269"/>
                      <a:pt x="1737" y="1308"/>
                    </a:cubicBezTo>
                    <a:cubicBezTo>
                      <a:pt x="1717" y="1347"/>
                      <a:pt x="1698" y="1347"/>
                      <a:pt x="1698" y="1367"/>
                    </a:cubicBezTo>
                    <a:lnTo>
                      <a:pt x="1542" y="1581"/>
                    </a:lnTo>
                    <a:cubicBezTo>
                      <a:pt x="1542" y="1601"/>
                      <a:pt x="1522" y="1640"/>
                      <a:pt x="1503" y="1659"/>
                    </a:cubicBezTo>
                    <a:cubicBezTo>
                      <a:pt x="1464" y="1698"/>
                      <a:pt x="1444" y="1738"/>
                      <a:pt x="1425" y="1777"/>
                    </a:cubicBezTo>
                    <a:cubicBezTo>
                      <a:pt x="1405" y="1796"/>
                      <a:pt x="1366" y="1855"/>
                      <a:pt x="1347" y="1874"/>
                    </a:cubicBezTo>
                    <a:cubicBezTo>
                      <a:pt x="1327" y="1933"/>
                      <a:pt x="1308" y="1952"/>
                      <a:pt x="1269" y="1991"/>
                    </a:cubicBezTo>
                    <a:cubicBezTo>
                      <a:pt x="1269" y="2030"/>
                      <a:pt x="1249" y="2069"/>
                      <a:pt x="1230" y="2089"/>
                    </a:cubicBezTo>
                    <a:cubicBezTo>
                      <a:pt x="1210" y="2147"/>
                      <a:pt x="1171" y="2167"/>
                      <a:pt x="1151" y="2225"/>
                    </a:cubicBezTo>
                    <a:cubicBezTo>
                      <a:pt x="1151" y="2245"/>
                      <a:pt x="1132" y="2284"/>
                      <a:pt x="1112" y="2323"/>
                    </a:cubicBezTo>
                    <a:lnTo>
                      <a:pt x="1034" y="2459"/>
                    </a:lnTo>
                    <a:cubicBezTo>
                      <a:pt x="1034" y="2479"/>
                      <a:pt x="1015" y="2518"/>
                      <a:pt x="1015" y="2537"/>
                    </a:cubicBezTo>
                    <a:cubicBezTo>
                      <a:pt x="1015" y="2557"/>
                      <a:pt x="976" y="2557"/>
                      <a:pt x="976" y="2577"/>
                    </a:cubicBezTo>
                    <a:cubicBezTo>
                      <a:pt x="956" y="2635"/>
                      <a:pt x="937" y="2713"/>
                      <a:pt x="917" y="2752"/>
                    </a:cubicBezTo>
                    <a:cubicBezTo>
                      <a:pt x="917" y="2752"/>
                      <a:pt x="878" y="2772"/>
                      <a:pt x="878" y="2811"/>
                    </a:cubicBezTo>
                    <a:cubicBezTo>
                      <a:pt x="878" y="2830"/>
                      <a:pt x="859" y="2830"/>
                      <a:pt x="859" y="2850"/>
                    </a:cubicBezTo>
                    <a:lnTo>
                      <a:pt x="781" y="3006"/>
                    </a:lnTo>
                    <a:lnTo>
                      <a:pt x="781" y="3025"/>
                    </a:lnTo>
                    <a:cubicBezTo>
                      <a:pt x="761" y="3045"/>
                      <a:pt x="761" y="3103"/>
                      <a:pt x="742" y="3123"/>
                    </a:cubicBezTo>
                    <a:cubicBezTo>
                      <a:pt x="742" y="3162"/>
                      <a:pt x="722" y="3220"/>
                      <a:pt x="683" y="3259"/>
                    </a:cubicBezTo>
                    <a:cubicBezTo>
                      <a:pt x="664" y="3298"/>
                      <a:pt x="664" y="3337"/>
                      <a:pt x="644" y="3357"/>
                    </a:cubicBezTo>
                    <a:cubicBezTo>
                      <a:pt x="644" y="3416"/>
                      <a:pt x="625" y="3455"/>
                      <a:pt x="586" y="3513"/>
                    </a:cubicBezTo>
                    <a:cubicBezTo>
                      <a:pt x="586" y="3533"/>
                      <a:pt x="566" y="3552"/>
                      <a:pt x="566" y="3591"/>
                    </a:cubicBezTo>
                    <a:cubicBezTo>
                      <a:pt x="547" y="3611"/>
                      <a:pt x="547" y="3611"/>
                      <a:pt x="547" y="3630"/>
                    </a:cubicBezTo>
                    <a:cubicBezTo>
                      <a:pt x="547" y="3689"/>
                      <a:pt x="527" y="3747"/>
                      <a:pt x="488" y="3806"/>
                    </a:cubicBezTo>
                    <a:lnTo>
                      <a:pt x="488" y="3825"/>
                    </a:lnTo>
                    <a:cubicBezTo>
                      <a:pt x="488" y="3845"/>
                      <a:pt x="469" y="3884"/>
                      <a:pt x="469" y="3903"/>
                    </a:cubicBezTo>
                    <a:cubicBezTo>
                      <a:pt x="449" y="3942"/>
                      <a:pt x="449" y="4020"/>
                      <a:pt x="430" y="4079"/>
                    </a:cubicBezTo>
                    <a:cubicBezTo>
                      <a:pt x="391" y="4098"/>
                      <a:pt x="391" y="4098"/>
                      <a:pt x="391" y="4118"/>
                    </a:cubicBezTo>
                    <a:cubicBezTo>
                      <a:pt x="391" y="4137"/>
                      <a:pt x="371" y="4176"/>
                      <a:pt x="371" y="4196"/>
                    </a:cubicBezTo>
                    <a:cubicBezTo>
                      <a:pt x="351" y="4235"/>
                      <a:pt x="351" y="4313"/>
                      <a:pt x="332" y="4372"/>
                    </a:cubicBezTo>
                    <a:cubicBezTo>
                      <a:pt x="332" y="4391"/>
                      <a:pt x="293" y="4430"/>
                      <a:pt x="293" y="4469"/>
                    </a:cubicBezTo>
                    <a:cubicBezTo>
                      <a:pt x="273" y="4508"/>
                      <a:pt x="273" y="4586"/>
                      <a:pt x="254" y="4625"/>
                    </a:cubicBezTo>
                    <a:cubicBezTo>
                      <a:pt x="254" y="4684"/>
                      <a:pt x="234" y="4703"/>
                      <a:pt x="234" y="4723"/>
                    </a:cubicBezTo>
                    <a:lnTo>
                      <a:pt x="234" y="4762"/>
                    </a:lnTo>
                    <a:cubicBezTo>
                      <a:pt x="234" y="4820"/>
                      <a:pt x="195" y="4879"/>
                      <a:pt x="195" y="4918"/>
                    </a:cubicBezTo>
                    <a:lnTo>
                      <a:pt x="195" y="4976"/>
                    </a:lnTo>
                    <a:lnTo>
                      <a:pt x="195" y="5055"/>
                    </a:lnTo>
                    <a:cubicBezTo>
                      <a:pt x="195" y="5113"/>
                      <a:pt x="176" y="5172"/>
                      <a:pt x="176" y="5250"/>
                    </a:cubicBezTo>
                    <a:cubicBezTo>
                      <a:pt x="156" y="5269"/>
                      <a:pt x="156" y="5289"/>
                      <a:pt x="156" y="5308"/>
                    </a:cubicBezTo>
                    <a:cubicBezTo>
                      <a:pt x="156" y="5386"/>
                      <a:pt x="137" y="5484"/>
                      <a:pt x="137" y="5562"/>
                    </a:cubicBezTo>
                    <a:lnTo>
                      <a:pt x="137" y="5659"/>
                    </a:lnTo>
                    <a:cubicBezTo>
                      <a:pt x="137" y="5737"/>
                      <a:pt x="98" y="5776"/>
                      <a:pt x="98" y="5854"/>
                    </a:cubicBezTo>
                    <a:lnTo>
                      <a:pt x="98" y="5952"/>
                    </a:lnTo>
                    <a:cubicBezTo>
                      <a:pt x="78" y="5991"/>
                      <a:pt x="78" y="6069"/>
                      <a:pt x="78" y="6108"/>
                    </a:cubicBezTo>
                    <a:lnTo>
                      <a:pt x="78" y="6186"/>
                    </a:lnTo>
                    <a:lnTo>
                      <a:pt x="78" y="6225"/>
                    </a:lnTo>
                    <a:lnTo>
                      <a:pt x="78" y="6420"/>
                    </a:lnTo>
                    <a:lnTo>
                      <a:pt x="78" y="6459"/>
                    </a:lnTo>
                    <a:cubicBezTo>
                      <a:pt x="78" y="6479"/>
                      <a:pt x="59" y="6479"/>
                      <a:pt x="0" y="6596"/>
                    </a:cubicBezTo>
                    <a:lnTo>
                      <a:pt x="0" y="6869"/>
                    </a:lnTo>
                    <a:lnTo>
                      <a:pt x="0" y="7123"/>
                    </a:lnTo>
                    <a:lnTo>
                      <a:pt x="0" y="7201"/>
                    </a:lnTo>
                    <a:lnTo>
                      <a:pt x="0" y="7357"/>
                    </a:lnTo>
                    <a:lnTo>
                      <a:pt x="0" y="7415"/>
                    </a:lnTo>
                    <a:lnTo>
                      <a:pt x="0" y="7454"/>
                    </a:lnTo>
                    <a:lnTo>
                      <a:pt x="0" y="7611"/>
                    </a:lnTo>
                    <a:lnTo>
                      <a:pt x="0" y="7708"/>
                    </a:lnTo>
                    <a:cubicBezTo>
                      <a:pt x="20" y="7747"/>
                      <a:pt x="20" y="7806"/>
                      <a:pt x="20" y="7845"/>
                    </a:cubicBezTo>
                    <a:lnTo>
                      <a:pt x="20" y="7942"/>
                    </a:lnTo>
                    <a:cubicBezTo>
                      <a:pt x="20" y="8001"/>
                      <a:pt x="59" y="8040"/>
                      <a:pt x="59" y="8098"/>
                    </a:cubicBezTo>
                    <a:cubicBezTo>
                      <a:pt x="78" y="8118"/>
                      <a:pt x="78" y="8157"/>
                      <a:pt x="78" y="8196"/>
                    </a:cubicBezTo>
                    <a:cubicBezTo>
                      <a:pt x="78" y="8235"/>
                      <a:pt x="98" y="8293"/>
                      <a:pt x="98" y="8332"/>
                    </a:cubicBezTo>
                    <a:cubicBezTo>
                      <a:pt x="117" y="8352"/>
                      <a:pt x="117" y="8411"/>
                      <a:pt x="117" y="8430"/>
                    </a:cubicBezTo>
                    <a:cubicBezTo>
                      <a:pt x="117" y="8489"/>
                      <a:pt x="156" y="8528"/>
                      <a:pt x="156" y="8586"/>
                    </a:cubicBezTo>
                    <a:cubicBezTo>
                      <a:pt x="156" y="8606"/>
                      <a:pt x="176" y="8645"/>
                      <a:pt x="176" y="8684"/>
                    </a:cubicBezTo>
                    <a:cubicBezTo>
                      <a:pt x="176" y="8723"/>
                      <a:pt x="195" y="8781"/>
                      <a:pt x="195" y="8820"/>
                    </a:cubicBezTo>
                    <a:lnTo>
                      <a:pt x="195" y="8879"/>
                    </a:lnTo>
                    <a:lnTo>
                      <a:pt x="195" y="8918"/>
                    </a:lnTo>
                    <a:cubicBezTo>
                      <a:pt x="215" y="8976"/>
                      <a:pt x="215" y="9035"/>
                      <a:pt x="254" y="9093"/>
                    </a:cubicBezTo>
                    <a:cubicBezTo>
                      <a:pt x="273" y="9093"/>
                      <a:pt x="273" y="9113"/>
                      <a:pt x="273" y="9132"/>
                    </a:cubicBezTo>
                    <a:cubicBezTo>
                      <a:pt x="312" y="9308"/>
                      <a:pt x="371" y="9484"/>
                      <a:pt x="410" y="9620"/>
                    </a:cubicBezTo>
                    <a:cubicBezTo>
                      <a:pt x="449" y="9659"/>
                      <a:pt x="449" y="9659"/>
                      <a:pt x="449" y="9679"/>
                    </a:cubicBezTo>
                    <a:cubicBezTo>
                      <a:pt x="469" y="9757"/>
                      <a:pt x="488" y="9796"/>
                      <a:pt x="508" y="9874"/>
                    </a:cubicBezTo>
                    <a:cubicBezTo>
                      <a:pt x="508" y="9893"/>
                      <a:pt x="547" y="9913"/>
                      <a:pt x="547" y="9952"/>
                    </a:cubicBezTo>
                    <a:cubicBezTo>
                      <a:pt x="547" y="10010"/>
                      <a:pt x="566" y="10069"/>
                      <a:pt x="586" y="10108"/>
                    </a:cubicBezTo>
                    <a:lnTo>
                      <a:pt x="586" y="10147"/>
                    </a:lnTo>
                    <a:cubicBezTo>
                      <a:pt x="586" y="10167"/>
                      <a:pt x="625" y="10167"/>
                      <a:pt x="625" y="10186"/>
                    </a:cubicBezTo>
                    <a:cubicBezTo>
                      <a:pt x="625" y="10245"/>
                      <a:pt x="644" y="10284"/>
                      <a:pt x="664" y="10342"/>
                    </a:cubicBezTo>
                    <a:cubicBezTo>
                      <a:pt x="664" y="10362"/>
                      <a:pt x="683" y="10381"/>
                      <a:pt x="683" y="10420"/>
                    </a:cubicBezTo>
                    <a:lnTo>
                      <a:pt x="761" y="10557"/>
                    </a:lnTo>
                    <a:cubicBezTo>
                      <a:pt x="761" y="10576"/>
                      <a:pt x="781" y="10615"/>
                      <a:pt x="781" y="10635"/>
                    </a:cubicBezTo>
                    <a:lnTo>
                      <a:pt x="859" y="10771"/>
                    </a:lnTo>
                    <a:cubicBezTo>
                      <a:pt x="859" y="10810"/>
                      <a:pt x="878" y="10810"/>
                      <a:pt x="878" y="10830"/>
                    </a:cubicBezTo>
                    <a:lnTo>
                      <a:pt x="878" y="10849"/>
                    </a:lnTo>
                    <a:cubicBezTo>
                      <a:pt x="917" y="10928"/>
                      <a:pt x="937" y="10967"/>
                      <a:pt x="956" y="11025"/>
                    </a:cubicBezTo>
                    <a:cubicBezTo>
                      <a:pt x="956" y="11025"/>
                      <a:pt x="976" y="11045"/>
                      <a:pt x="976" y="11064"/>
                    </a:cubicBezTo>
                    <a:cubicBezTo>
                      <a:pt x="1034" y="11123"/>
                      <a:pt x="1054" y="11201"/>
                      <a:pt x="1073" y="11240"/>
                    </a:cubicBezTo>
                    <a:lnTo>
                      <a:pt x="1073" y="11259"/>
                    </a:lnTo>
                    <a:lnTo>
                      <a:pt x="1073" y="11298"/>
                    </a:lnTo>
                    <a:cubicBezTo>
                      <a:pt x="1230" y="11552"/>
                      <a:pt x="1405" y="11845"/>
                      <a:pt x="1600" y="12118"/>
                    </a:cubicBezTo>
                    <a:lnTo>
                      <a:pt x="1620" y="12137"/>
                    </a:lnTo>
                    <a:cubicBezTo>
                      <a:pt x="1659" y="12196"/>
                      <a:pt x="1698" y="12274"/>
                      <a:pt x="1737" y="12313"/>
                    </a:cubicBezTo>
                    <a:lnTo>
                      <a:pt x="1756" y="12332"/>
                    </a:lnTo>
                    <a:cubicBezTo>
                      <a:pt x="1815" y="12410"/>
                      <a:pt x="1834" y="12469"/>
                      <a:pt x="1893" y="12508"/>
                    </a:cubicBezTo>
                    <a:cubicBezTo>
                      <a:pt x="1912" y="12508"/>
                      <a:pt x="1912" y="12528"/>
                      <a:pt x="1912" y="12528"/>
                    </a:cubicBezTo>
                    <a:lnTo>
                      <a:pt x="1912" y="12567"/>
                    </a:lnTo>
                    <a:cubicBezTo>
                      <a:pt x="1951" y="12606"/>
                      <a:pt x="1990" y="12664"/>
                      <a:pt x="2029" y="12703"/>
                    </a:cubicBezTo>
                    <a:lnTo>
                      <a:pt x="2049" y="12723"/>
                    </a:lnTo>
                    <a:cubicBezTo>
                      <a:pt x="2088" y="12781"/>
                      <a:pt x="2127" y="12820"/>
                      <a:pt x="2186" y="12879"/>
                    </a:cubicBezTo>
                    <a:lnTo>
                      <a:pt x="2205" y="12898"/>
                    </a:lnTo>
                    <a:cubicBezTo>
                      <a:pt x="2244" y="12976"/>
                      <a:pt x="2303" y="13015"/>
                      <a:pt x="2342" y="13074"/>
                    </a:cubicBezTo>
                    <a:lnTo>
                      <a:pt x="2381" y="13093"/>
                    </a:lnTo>
                    <a:cubicBezTo>
                      <a:pt x="2439" y="13152"/>
                      <a:pt x="2498" y="13210"/>
                      <a:pt x="2537" y="13269"/>
                    </a:cubicBezTo>
                    <a:cubicBezTo>
                      <a:pt x="2790" y="13503"/>
                      <a:pt x="3025" y="13737"/>
                      <a:pt x="3278" y="13952"/>
                    </a:cubicBezTo>
                    <a:cubicBezTo>
                      <a:pt x="3200" y="13445"/>
                      <a:pt x="2966" y="12879"/>
                      <a:pt x="2693" y="12196"/>
                    </a:cubicBezTo>
                    <a:cubicBezTo>
                      <a:pt x="2283" y="11142"/>
                      <a:pt x="2732" y="11103"/>
                      <a:pt x="3181" y="10264"/>
                    </a:cubicBezTo>
                    <a:cubicBezTo>
                      <a:pt x="3278" y="10089"/>
                      <a:pt x="3376" y="9971"/>
                      <a:pt x="3493" y="9893"/>
                    </a:cubicBezTo>
                    <a:cubicBezTo>
                      <a:pt x="2400" y="8372"/>
                      <a:pt x="1737" y="6479"/>
                      <a:pt x="1737" y="4469"/>
                    </a:cubicBezTo>
                    <a:cubicBezTo>
                      <a:pt x="1737" y="2854"/>
                      <a:pt x="2144" y="1356"/>
                      <a:pt x="2862" y="12"/>
                    </a:cubicBezTo>
                    <a:close/>
                  </a:path>
                </a:pathLst>
              </a:custGeom>
              <a:solidFill>
                <a:srgbClr val="052E3A">
                  <a:alpha val="21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2044289" y="1917021"/>
                <a:ext cx="733271" cy="1108045"/>
              </a:xfrm>
              <a:custGeom>
                <a:rect b="b" l="l" r="r" t="t"/>
                <a:pathLst>
                  <a:path extrusionOk="0" h="11708" w="7748">
                    <a:moveTo>
                      <a:pt x="4781" y="1"/>
                    </a:moveTo>
                    <a:cubicBezTo>
                      <a:pt x="4567" y="625"/>
                      <a:pt x="4157" y="1328"/>
                      <a:pt x="3338" y="1542"/>
                    </a:cubicBezTo>
                    <a:cubicBezTo>
                      <a:pt x="1855" y="1933"/>
                      <a:pt x="1" y="2889"/>
                      <a:pt x="703" y="4040"/>
                    </a:cubicBezTo>
                    <a:cubicBezTo>
                      <a:pt x="946" y="4431"/>
                      <a:pt x="1189" y="4521"/>
                      <a:pt x="1459" y="4521"/>
                    </a:cubicBezTo>
                    <a:cubicBezTo>
                      <a:pt x="1690" y="4521"/>
                      <a:pt x="1941" y="4455"/>
                      <a:pt x="2229" y="4455"/>
                    </a:cubicBezTo>
                    <a:cubicBezTo>
                      <a:pt x="2575" y="4455"/>
                      <a:pt x="2974" y="4551"/>
                      <a:pt x="3455" y="4976"/>
                    </a:cubicBezTo>
                    <a:cubicBezTo>
                      <a:pt x="4781" y="6167"/>
                      <a:pt x="2967" y="6713"/>
                      <a:pt x="4059" y="7767"/>
                    </a:cubicBezTo>
                    <a:cubicBezTo>
                      <a:pt x="4294" y="7989"/>
                      <a:pt x="4501" y="8072"/>
                      <a:pt x="4687" y="8072"/>
                    </a:cubicBezTo>
                    <a:cubicBezTo>
                      <a:pt x="5253" y="8072"/>
                      <a:pt x="5634" y="7304"/>
                      <a:pt x="6044" y="7304"/>
                    </a:cubicBezTo>
                    <a:cubicBezTo>
                      <a:pt x="6129" y="7304"/>
                      <a:pt x="6214" y="7337"/>
                      <a:pt x="6303" y="7415"/>
                    </a:cubicBezTo>
                    <a:cubicBezTo>
                      <a:pt x="6928" y="8020"/>
                      <a:pt x="7084" y="9464"/>
                      <a:pt x="6420" y="11708"/>
                    </a:cubicBezTo>
                    <a:cubicBezTo>
                      <a:pt x="7279" y="10303"/>
                      <a:pt x="7747" y="8645"/>
                      <a:pt x="7747" y="6889"/>
                    </a:cubicBezTo>
                    <a:cubicBezTo>
                      <a:pt x="7747" y="4176"/>
                      <a:pt x="6596" y="1757"/>
                      <a:pt x="47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1663941" y="2486358"/>
                <a:ext cx="688885" cy="731094"/>
              </a:xfrm>
              <a:custGeom>
                <a:rect b="b" l="l" r="r" t="t"/>
                <a:pathLst>
                  <a:path extrusionOk="0" h="7725" w="7279">
                    <a:moveTo>
                      <a:pt x="4341" y="1"/>
                    </a:moveTo>
                    <a:cubicBezTo>
                      <a:pt x="4027" y="1"/>
                      <a:pt x="3675" y="188"/>
                      <a:pt x="3298" y="580"/>
                    </a:cubicBezTo>
                    <a:cubicBezTo>
                      <a:pt x="2303" y="1594"/>
                      <a:pt x="1913" y="599"/>
                      <a:pt x="1054" y="1887"/>
                    </a:cubicBezTo>
                    <a:cubicBezTo>
                      <a:pt x="215" y="3175"/>
                      <a:pt x="1" y="3546"/>
                      <a:pt x="1054" y="4033"/>
                    </a:cubicBezTo>
                    <a:cubicBezTo>
                      <a:pt x="2108" y="4521"/>
                      <a:pt x="3493" y="4424"/>
                      <a:pt x="3142" y="5711"/>
                    </a:cubicBezTo>
                    <a:cubicBezTo>
                      <a:pt x="2899" y="6671"/>
                      <a:pt x="2781" y="7724"/>
                      <a:pt x="3306" y="7724"/>
                    </a:cubicBezTo>
                    <a:cubicBezTo>
                      <a:pt x="3497" y="7724"/>
                      <a:pt x="3772" y="7585"/>
                      <a:pt x="4157" y="7253"/>
                    </a:cubicBezTo>
                    <a:cubicBezTo>
                      <a:pt x="5581" y="6004"/>
                      <a:pt x="7278" y="5672"/>
                      <a:pt x="6635" y="3838"/>
                    </a:cubicBezTo>
                    <a:cubicBezTo>
                      <a:pt x="5971" y="2024"/>
                      <a:pt x="5542" y="1438"/>
                      <a:pt x="5542" y="1438"/>
                    </a:cubicBezTo>
                    <a:cubicBezTo>
                      <a:pt x="5275" y="505"/>
                      <a:pt x="4858" y="1"/>
                      <a:pt x="43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2209810" y="3011310"/>
                <a:ext cx="259219" cy="258556"/>
              </a:xfrm>
              <a:custGeom>
                <a:rect b="b" l="l" r="r" t="t"/>
                <a:pathLst>
                  <a:path extrusionOk="0" h="2732" w="2739">
                    <a:moveTo>
                      <a:pt x="2476" y="0"/>
                    </a:moveTo>
                    <a:cubicBezTo>
                      <a:pt x="2278" y="0"/>
                      <a:pt x="1972" y="237"/>
                      <a:pt x="1784" y="613"/>
                    </a:cubicBezTo>
                    <a:cubicBezTo>
                      <a:pt x="1452" y="1316"/>
                      <a:pt x="964" y="1706"/>
                      <a:pt x="964" y="1706"/>
                    </a:cubicBezTo>
                    <a:cubicBezTo>
                      <a:pt x="332" y="2193"/>
                      <a:pt x="1" y="2731"/>
                      <a:pt x="512" y="2731"/>
                    </a:cubicBezTo>
                    <a:cubicBezTo>
                      <a:pt x="553" y="2731"/>
                      <a:pt x="600" y="2728"/>
                      <a:pt x="652" y="2720"/>
                    </a:cubicBezTo>
                    <a:cubicBezTo>
                      <a:pt x="1374" y="2584"/>
                      <a:pt x="2310" y="1491"/>
                      <a:pt x="2603" y="594"/>
                    </a:cubicBezTo>
                    <a:cubicBezTo>
                      <a:pt x="2739" y="177"/>
                      <a:pt x="2648" y="0"/>
                      <a:pt x="2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1628830" y="1682511"/>
                <a:ext cx="543044" cy="191362"/>
              </a:xfrm>
              <a:custGeom>
                <a:rect b="b" l="l" r="r" t="t"/>
                <a:pathLst>
                  <a:path extrusionOk="0" h="2022" w="5738">
                    <a:moveTo>
                      <a:pt x="2693" y="1"/>
                    </a:moveTo>
                    <a:cubicBezTo>
                      <a:pt x="1757" y="1"/>
                      <a:pt x="859" y="137"/>
                      <a:pt x="1" y="391"/>
                    </a:cubicBezTo>
                    <a:cubicBezTo>
                      <a:pt x="196" y="567"/>
                      <a:pt x="450" y="703"/>
                      <a:pt x="664" y="820"/>
                    </a:cubicBezTo>
                    <a:cubicBezTo>
                      <a:pt x="1351" y="1190"/>
                      <a:pt x="1020" y="2022"/>
                      <a:pt x="1682" y="2022"/>
                    </a:cubicBezTo>
                    <a:cubicBezTo>
                      <a:pt x="1753" y="2022"/>
                      <a:pt x="1836" y="2012"/>
                      <a:pt x="1933" y="1991"/>
                    </a:cubicBezTo>
                    <a:cubicBezTo>
                      <a:pt x="2624" y="1842"/>
                      <a:pt x="2816" y="1711"/>
                      <a:pt x="3204" y="1711"/>
                    </a:cubicBezTo>
                    <a:cubicBezTo>
                      <a:pt x="3373" y="1711"/>
                      <a:pt x="3580" y="1737"/>
                      <a:pt x="3884" y="1796"/>
                    </a:cubicBezTo>
                    <a:cubicBezTo>
                      <a:pt x="3993" y="1817"/>
                      <a:pt x="4094" y="1826"/>
                      <a:pt x="4188" y="1826"/>
                    </a:cubicBezTo>
                    <a:cubicBezTo>
                      <a:pt x="4979" y="1826"/>
                      <a:pt x="5249" y="1134"/>
                      <a:pt x="5737" y="489"/>
                    </a:cubicBezTo>
                    <a:cubicBezTo>
                      <a:pt x="4781" y="176"/>
                      <a:pt x="3767" y="1"/>
                      <a:pt x="26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1571575" y="3269859"/>
                <a:ext cx="358402" cy="189185"/>
              </a:xfrm>
              <a:custGeom>
                <a:rect b="b" l="l" r="r" t="t"/>
                <a:pathLst>
                  <a:path extrusionOk="0" h="1999" w="3787">
                    <a:moveTo>
                      <a:pt x="2394" y="0"/>
                    </a:moveTo>
                    <a:cubicBezTo>
                      <a:pt x="2150" y="0"/>
                      <a:pt x="1928" y="202"/>
                      <a:pt x="1757" y="535"/>
                    </a:cubicBezTo>
                    <a:cubicBezTo>
                      <a:pt x="1573" y="884"/>
                      <a:pt x="1415" y="982"/>
                      <a:pt x="1249" y="982"/>
                    </a:cubicBezTo>
                    <a:cubicBezTo>
                      <a:pt x="1062" y="982"/>
                      <a:pt x="864" y="858"/>
                      <a:pt x="606" y="827"/>
                    </a:cubicBezTo>
                    <a:cubicBezTo>
                      <a:pt x="598" y="827"/>
                      <a:pt x="590" y="827"/>
                      <a:pt x="582" y="827"/>
                    </a:cubicBezTo>
                    <a:cubicBezTo>
                      <a:pt x="341" y="827"/>
                      <a:pt x="171" y="1110"/>
                      <a:pt x="1" y="1393"/>
                    </a:cubicBezTo>
                    <a:cubicBezTo>
                      <a:pt x="1055" y="1784"/>
                      <a:pt x="2167" y="1998"/>
                      <a:pt x="3377" y="1998"/>
                    </a:cubicBezTo>
                    <a:lnTo>
                      <a:pt x="3786" y="1998"/>
                    </a:lnTo>
                    <a:cubicBezTo>
                      <a:pt x="3669" y="1842"/>
                      <a:pt x="3533" y="1569"/>
                      <a:pt x="3377" y="1159"/>
                    </a:cubicBezTo>
                    <a:cubicBezTo>
                      <a:pt x="3058" y="335"/>
                      <a:pt x="2709" y="0"/>
                      <a:pt x="2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 name="Google Shape;1182;p42"/>
            <p:cNvSpPr/>
            <p:nvPr/>
          </p:nvSpPr>
          <p:spPr>
            <a:xfrm rot="-1389276">
              <a:off x="-1299612" y="1933746"/>
              <a:ext cx="5856910" cy="1804153"/>
            </a:xfrm>
            <a:custGeom>
              <a:rect b="b" l="l" r="r" t="t"/>
              <a:pathLst>
                <a:path extrusionOk="0" h="17731" w="57561">
                  <a:moveTo>
                    <a:pt x="31512" y="92"/>
                  </a:moveTo>
                  <a:cubicBezTo>
                    <a:pt x="38049" y="92"/>
                    <a:pt x="44097" y="775"/>
                    <a:pt x="48839" y="2062"/>
                  </a:cubicBezTo>
                  <a:cubicBezTo>
                    <a:pt x="54263" y="3565"/>
                    <a:pt x="57326" y="5653"/>
                    <a:pt x="57385" y="7975"/>
                  </a:cubicBezTo>
                  <a:cubicBezTo>
                    <a:pt x="57560" y="12774"/>
                    <a:pt x="44839" y="17087"/>
                    <a:pt x="29054" y="17613"/>
                  </a:cubicBezTo>
                  <a:cubicBezTo>
                    <a:pt x="28067" y="17643"/>
                    <a:pt x="27087" y="17658"/>
                    <a:pt x="26118" y="17658"/>
                  </a:cubicBezTo>
                  <a:cubicBezTo>
                    <a:pt x="19556" y="17658"/>
                    <a:pt x="13463" y="16974"/>
                    <a:pt x="8703" y="15682"/>
                  </a:cubicBezTo>
                  <a:cubicBezTo>
                    <a:pt x="3279" y="14199"/>
                    <a:pt x="215" y="12092"/>
                    <a:pt x="157" y="9770"/>
                  </a:cubicBezTo>
                  <a:cubicBezTo>
                    <a:pt x="1" y="4950"/>
                    <a:pt x="12703" y="638"/>
                    <a:pt x="28488" y="150"/>
                  </a:cubicBezTo>
                  <a:cubicBezTo>
                    <a:pt x="29522" y="111"/>
                    <a:pt x="30517" y="92"/>
                    <a:pt x="31512" y="92"/>
                  </a:cubicBezTo>
                  <a:close/>
                  <a:moveTo>
                    <a:pt x="31601" y="1"/>
                  </a:moveTo>
                  <a:cubicBezTo>
                    <a:pt x="30573" y="1"/>
                    <a:pt x="29534" y="18"/>
                    <a:pt x="28488" y="53"/>
                  </a:cubicBezTo>
                  <a:cubicBezTo>
                    <a:pt x="20839" y="287"/>
                    <a:pt x="13659" y="1438"/>
                    <a:pt x="8293" y="3272"/>
                  </a:cubicBezTo>
                  <a:cubicBezTo>
                    <a:pt x="2908" y="5087"/>
                    <a:pt x="1" y="7409"/>
                    <a:pt x="59" y="9770"/>
                  </a:cubicBezTo>
                  <a:cubicBezTo>
                    <a:pt x="118" y="12150"/>
                    <a:pt x="3201" y="14257"/>
                    <a:pt x="8683" y="15760"/>
                  </a:cubicBezTo>
                  <a:cubicBezTo>
                    <a:pt x="13425" y="17047"/>
                    <a:pt x="19493" y="17730"/>
                    <a:pt x="26029" y="17730"/>
                  </a:cubicBezTo>
                  <a:cubicBezTo>
                    <a:pt x="27024" y="17730"/>
                    <a:pt x="28059" y="17691"/>
                    <a:pt x="29073" y="17672"/>
                  </a:cubicBezTo>
                  <a:cubicBezTo>
                    <a:pt x="36722" y="17438"/>
                    <a:pt x="43902" y="16287"/>
                    <a:pt x="49268" y="14452"/>
                  </a:cubicBezTo>
                  <a:cubicBezTo>
                    <a:pt x="54634" y="12638"/>
                    <a:pt x="57560" y="10316"/>
                    <a:pt x="57482" y="7955"/>
                  </a:cubicBezTo>
                  <a:cubicBezTo>
                    <a:pt x="57424" y="5575"/>
                    <a:pt x="54341" y="3467"/>
                    <a:pt x="48858" y="1965"/>
                  </a:cubicBezTo>
                  <a:cubicBezTo>
                    <a:pt x="44142" y="685"/>
                    <a:pt x="38088" y="1"/>
                    <a:pt x="316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2"/>
            <p:cNvSpPr/>
            <p:nvPr/>
          </p:nvSpPr>
          <p:spPr>
            <a:xfrm rot="-1366029">
              <a:off x="-2085668" y="1694056"/>
              <a:ext cx="7428861" cy="2537137"/>
            </a:xfrm>
            <a:custGeom>
              <a:rect b="b" l="l" r="r" t="t"/>
              <a:pathLst>
                <a:path extrusionOk="0" h="25809" w="75570">
                  <a:moveTo>
                    <a:pt x="53443" y="92"/>
                  </a:moveTo>
                  <a:cubicBezTo>
                    <a:pt x="65619" y="92"/>
                    <a:pt x="74321" y="2570"/>
                    <a:pt x="75004" y="6940"/>
                  </a:cubicBezTo>
                  <a:cubicBezTo>
                    <a:pt x="75492" y="9965"/>
                    <a:pt x="72097" y="13418"/>
                    <a:pt x="65424" y="16696"/>
                  </a:cubicBezTo>
                  <a:cubicBezTo>
                    <a:pt x="58712" y="19994"/>
                    <a:pt x="49580" y="22667"/>
                    <a:pt x="39629" y="24247"/>
                  </a:cubicBezTo>
                  <a:cubicBezTo>
                    <a:pt x="33405" y="25262"/>
                    <a:pt x="27454" y="25711"/>
                    <a:pt x="22147" y="25711"/>
                  </a:cubicBezTo>
                  <a:cubicBezTo>
                    <a:pt x="10010" y="25711"/>
                    <a:pt x="1308" y="23233"/>
                    <a:pt x="606" y="18862"/>
                  </a:cubicBezTo>
                  <a:cubicBezTo>
                    <a:pt x="118" y="15838"/>
                    <a:pt x="3493" y="12384"/>
                    <a:pt x="10186" y="9106"/>
                  </a:cubicBezTo>
                  <a:cubicBezTo>
                    <a:pt x="16898" y="5809"/>
                    <a:pt x="26029" y="3136"/>
                    <a:pt x="35980" y="1555"/>
                  </a:cubicBezTo>
                  <a:cubicBezTo>
                    <a:pt x="42205" y="541"/>
                    <a:pt x="48156" y="92"/>
                    <a:pt x="53443" y="92"/>
                  </a:cubicBezTo>
                  <a:close/>
                  <a:moveTo>
                    <a:pt x="53399" y="0"/>
                  </a:moveTo>
                  <a:cubicBezTo>
                    <a:pt x="48008" y="0"/>
                    <a:pt x="42058" y="497"/>
                    <a:pt x="35961" y="1477"/>
                  </a:cubicBezTo>
                  <a:cubicBezTo>
                    <a:pt x="25990" y="3058"/>
                    <a:pt x="16820" y="5731"/>
                    <a:pt x="10127" y="9028"/>
                  </a:cubicBezTo>
                  <a:cubicBezTo>
                    <a:pt x="3415" y="12326"/>
                    <a:pt x="1" y="15818"/>
                    <a:pt x="488" y="18882"/>
                  </a:cubicBezTo>
                  <a:cubicBezTo>
                    <a:pt x="976" y="21965"/>
                    <a:pt x="5347" y="24208"/>
                    <a:pt x="12742" y="25223"/>
                  </a:cubicBezTo>
                  <a:cubicBezTo>
                    <a:pt x="15591" y="25613"/>
                    <a:pt x="18771" y="25808"/>
                    <a:pt x="22147" y="25808"/>
                  </a:cubicBezTo>
                  <a:cubicBezTo>
                    <a:pt x="27571" y="25808"/>
                    <a:pt x="33522" y="25301"/>
                    <a:pt x="39629" y="24345"/>
                  </a:cubicBezTo>
                  <a:cubicBezTo>
                    <a:pt x="49600" y="22765"/>
                    <a:pt x="58770" y="20091"/>
                    <a:pt x="65443" y="16794"/>
                  </a:cubicBezTo>
                  <a:cubicBezTo>
                    <a:pt x="72155" y="13496"/>
                    <a:pt x="75570" y="10004"/>
                    <a:pt x="75082" y="6940"/>
                  </a:cubicBezTo>
                  <a:cubicBezTo>
                    <a:pt x="74594" y="3858"/>
                    <a:pt x="70224" y="1614"/>
                    <a:pt x="62848" y="599"/>
                  </a:cubicBezTo>
                  <a:cubicBezTo>
                    <a:pt x="59991" y="199"/>
                    <a:pt x="56807" y="0"/>
                    <a:pt x="53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rot="-1389221">
              <a:off x="339877" y="2551855"/>
              <a:ext cx="2685617" cy="849810"/>
            </a:xfrm>
            <a:custGeom>
              <a:rect b="b" l="l" r="r" t="t"/>
              <a:pathLst>
                <a:path extrusionOk="0" h="7045" w="22264">
                  <a:moveTo>
                    <a:pt x="4390" y="1"/>
                  </a:moveTo>
                  <a:cubicBezTo>
                    <a:pt x="4137" y="20"/>
                    <a:pt x="3883" y="79"/>
                    <a:pt x="3649" y="118"/>
                  </a:cubicBezTo>
                  <a:cubicBezTo>
                    <a:pt x="1483" y="547"/>
                    <a:pt x="234" y="1249"/>
                    <a:pt x="137" y="2166"/>
                  </a:cubicBezTo>
                  <a:cubicBezTo>
                    <a:pt x="39" y="3103"/>
                    <a:pt x="1093" y="4078"/>
                    <a:pt x="3122" y="4957"/>
                  </a:cubicBezTo>
                  <a:cubicBezTo>
                    <a:pt x="5112" y="5835"/>
                    <a:pt x="7844" y="6498"/>
                    <a:pt x="10771" y="6830"/>
                  </a:cubicBezTo>
                  <a:cubicBezTo>
                    <a:pt x="12098" y="6986"/>
                    <a:pt x="13405" y="7044"/>
                    <a:pt x="14634" y="7044"/>
                  </a:cubicBezTo>
                  <a:cubicBezTo>
                    <a:pt x="16117" y="7044"/>
                    <a:pt x="17483" y="6927"/>
                    <a:pt x="18673" y="6713"/>
                  </a:cubicBezTo>
                  <a:cubicBezTo>
                    <a:pt x="20858" y="6303"/>
                    <a:pt x="22088" y="5581"/>
                    <a:pt x="22185" y="4664"/>
                  </a:cubicBezTo>
                  <a:cubicBezTo>
                    <a:pt x="22263" y="3727"/>
                    <a:pt x="21210" y="2732"/>
                    <a:pt x="19200" y="1854"/>
                  </a:cubicBezTo>
                  <a:cubicBezTo>
                    <a:pt x="18751" y="1659"/>
                    <a:pt x="18263" y="1483"/>
                    <a:pt x="17756" y="1327"/>
                  </a:cubicBezTo>
                  <a:lnTo>
                    <a:pt x="17756" y="1327"/>
                  </a:lnTo>
                  <a:cubicBezTo>
                    <a:pt x="17756" y="1347"/>
                    <a:pt x="17756" y="1386"/>
                    <a:pt x="17776" y="1425"/>
                  </a:cubicBezTo>
                  <a:cubicBezTo>
                    <a:pt x="18263" y="1581"/>
                    <a:pt x="18732" y="1757"/>
                    <a:pt x="19161" y="1952"/>
                  </a:cubicBezTo>
                  <a:cubicBezTo>
                    <a:pt x="21151" y="2810"/>
                    <a:pt x="22185" y="3786"/>
                    <a:pt x="22088" y="4664"/>
                  </a:cubicBezTo>
                  <a:cubicBezTo>
                    <a:pt x="21990" y="5542"/>
                    <a:pt x="20780" y="6244"/>
                    <a:pt x="18634" y="6635"/>
                  </a:cubicBezTo>
                  <a:cubicBezTo>
                    <a:pt x="17459" y="6848"/>
                    <a:pt x="16092" y="6956"/>
                    <a:pt x="14615" y="6956"/>
                  </a:cubicBezTo>
                  <a:cubicBezTo>
                    <a:pt x="13393" y="6956"/>
                    <a:pt x="12096" y="6882"/>
                    <a:pt x="10771" y="6732"/>
                  </a:cubicBezTo>
                  <a:cubicBezTo>
                    <a:pt x="4742" y="6049"/>
                    <a:pt x="0" y="4000"/>
                    <a:pt x="215" y="2166"/>
                  </a:cubicBezTo>
                  <a:cubicBezTo>
                    <a:pt x="332" y="1152"/>
                    <a:pt x="1951" y="410"/>
                    <a:pt x="4410" y="79"/>
                  </a:cubicBezTo>
                  <a:cubicBezTo>
                    <a:pt x="4410" y="59"/>
                    <a:pt x="4390" y="20"/>
                    <a:pt x="43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2"/>
          <p:cNvGrpSpPr/>
          <p:nvPr/>
        </p:nvGrpSpPr>
        <p:grpSpPr>
          <a:xfrm>
            <a:off x="910187" y="1743103"/>
            <a:ext cx="3825381" cy="2920203"/>
            <a:chOff x="1880577" y="-4241474"/>
            <a:chExt cx="13181878" cy="10062727"/>
          </a:xfrm>
        </p:grpSpPr>
        <p:sp>
          <p:nvSpPr>
            <p:cNvPr id="1186" name="Google Shape;1186;p42"/>
            <p:cNvSpPr/>
            <p:nvPr/>
          </p:nvSpPr>
          <p:spPr>
            <a:xfrm>
              <a:off x="9866545" y="3988184"/>
              <a:ext cx="3442573" cy="1796562"/>
            </a:xfrm>
            <a:custGeom>
              <a:rect b="b" l="l" r="r" t="t"/>
              <a:pathLst>
                <a:path extrusionOk="0" h="33931" w="63071">
                  <a:moveTo>
                    <a:pt x="2222" y="26391"/>
                  </a:moveTo>
                  <a:lnTo>
                    <a:pt x="9425" y="30127"/>
                  </a:lnTo>
                  <a:lnTo>
                    <a:pt x="20163" y="31507"/>
                  </a:lnTo>
                  <a:lnTo>
                    <a:pt x="28377" y="29622"/>
                  </a:lnTo>
                  <a:lnTo>
                    <a:pt x="33931" y="26088"/>
                  </a:lnTo>
                  <a:lnTo>
                    <a:pt x="42750" y="21431"/>
                  </a:lnTo>
                  <a:lnTo>
                    <a:pt x="48877" y="16113"/>
                  </a:lnTo>
                  <a:lnTo>
                    <a:pt x="52781" y="12073"/>
                  </a:lnTo>
                  <a:lnTo>
                    <a:pt x="55676" y="9178"/>
                  </a:lnTo>
                  <a:lnTo>
                    <a:pt x="59065" y="4275"/>
                  </a:lnTo>
                  <a:lnTo>
                    <a:pt x="61455" y="1178"/>
                  </a:lnTo>
                  <a:lnTo>
                    <a:pt x="62498" y="0"/>
                  </a:lnTo>
                  <a:lnTo>
                    <a:pt x="63071" y="471"/>
                  </a:lnTo>
                  <a:lnTo>
                    <a:pt x="57314" y="8819"/>
                  </a:lnTo>
                  <a:lnTo>
                    <a:pt x="52030" y="15047"/>
                  </a:lnTo>
                  <a:lnTo>
                    <a:pt x="47351" y="19456"/>
                  </a:lnTo>
                  <a:lnTo>
                    <a:pt x="38397" y="26413"/>
                  </a:lnTo>
                  <a:lnTo>
                    <a:pt x="31799" y="30385"/>
                  </a:lnTo>
                  <a:lnTo>
                    <a:pt x="23754" y="32943"/>
                  </a:lnTo>
                  <a:lnTo>
                    <a:pt x="18918" y="33931"/>
                  </a:lnTo>
                  <a:lnTo>
                    <a:pt x="11445" y="33325"/>
                  </a:lnTo>
                  <a:lnTo>
                    <a:pt x="6934" y="31911"/>
                  </a:lnTo>
                  <a:lnTo>
                    <a:pt x="2895" y="29723"/>
                  </a:lnTo>
                  <a:lnTo>
                    <a:pt x="404" y="26626"/>
                  </a:lnTo>
                  <a:lnTo>
                    <a:pt x="0" y="25583"/>
                  </a:lnTo>
                  <a:close/>
                </a:path>
              </a:pathLst>
            </a:custGeom>
            <a:solidFill>
              <a:schemeClr val="dk1"/>
            </a:solidFill>
            <a:ln>
              <a:noFill/>
            </a:ln>
          </p:spPr>
        </p:sp>
        <p:sp>
          <p:nvSpPr>
            <p:cNvPr id="1187" name="Google Shape;1187;p42"/>
            <p:cNvSpPr/>
            <p:nvPr/>
          </p:nvSpPr>
          <p:spPr>
            <a:xfrm>
              <a:off x="5644068" y="-1391976"/>
              <a:ext cx="3720990" cy="3550419"/>
            </a:xfrm>
            <a:custGeom>
              <a:rect b="b" l="l" r="r" t="t"/>
              <a:pathLst>
                <a:path extrusionOk="0" h="16868" w="17149">
                  <a:moveTo>
                    <a:pt x="14002" y="4300"/>
                  </a:moveTo>
                  <a:cubicBezTo>
                    <a:pt x="13993" y="4302"/>
                    <a:pt x="13984" y="4304"/>
                    <a:pt x="13976" y="4305"/>
                  </a:cubicBezTo>
                  <a:lnTo>
                    <a:pt x="13976" y="4305"/>
                  </a:lnTo>
                  <a:cubicBezTo>
                    <a:pt x="13983" y="4302"/>
                    <a:pt x="13992" y="4300"/>
                    <a:pt x="14002" y="4300"/>
                  </a:cubicBezTo>
                  <a:close/>
                  <a:moveTo>
                    <a:pt x="14798" y="4294"/>
                  </a:moveTo>
                  <a:cubicBezTo>
                    <a:pt x="14809" y="4294"/>
                    <a:pt x="14815" y="4294"/>
                    <a:pt x="14827" y="4306"/>
                  </a:cubicBezTo>
                  <a:cubicBezTo>
                    <a:pt x="14815" y="4306"/>
                    <a:pt x="14809" y="4294"/>
                    <a:pt x="14798" y="4294"/>
                  </a:cubicBezTo>
                  <a:close/>
                  <a:moveTo>
                    <a:pt x="14899" y="4312"/>
                  </a:moveTo>
                  <a:cubicBezTo>
                    <a:pt x="14915" y="4312"/>
                    <a:pt x="14921" y="4317"/>
                    <a:pt x="14932" y="4318"/>
                  </a:cubicBezTo>
                  <a:lnTo>
                    <a:pt x="14932" y="4318"/>
                  </a:lnTo>
                  <a:cubicBezTo>
                    <a:pt x="14923" y="4317"/>
                    <a:pt x="14912" y="4316"/>
                    <a:pt x="14899" y="4312"/>
                  </a:cubicBezTo>
                  <a:close/>
                  <a:moveTo>
                    <a:pt x="13889" y="4318"/>
                  </a:moveTo>
                  <a:cubicBezTo>
                    <a:pt x="13878" y="4320"/>
                    <a:pt x="13867" y="4322"/>
                    <a:pt x="13857" y="4323"/>
                  </a:cubicBezTo>
                  <a:lnTo>
                    <a:pt x="13857" y="4323"/>
                  </a:lnTo>
                  <a:cubicBezTo>
                    <a:pt x="13868" y="4321"/>
                    <a:pt x="13880" y="4318"/>
                    <a:pt x="13889" y="4318"/>
                  </a:cubicBezTo>
                  <a:close/>
                  <a:moveTo>
                    <a:pt x="13764" y="4341"/>
                  </a:moveTo>
                  <a:cubicBezTo>
                    <a:pt x="13747" y="4341"/>
                    <a:pt x="13735" y="4347"/>
                    <a:pt x="13711" y="4347"/>
                  </a:cubicBezTo>
                  <a:cubicBezTo>
                    <a:pt x="13735" y="4341"/>
                    <a:pt x="13747" y="4341"/>
                    <a:pt x="13764" y="4341"/>
                  </a:cubicBezTo>
                  <a:close/>
                  <a:moveTo>
                    <a:pt x="15112" y="4353"/>
                  </a:moveTo>
                  <a:cubicBezTo>
                    <a:pt x="15130" y="4365"/>
                    <a:pt x="15136" y="4365"/>
                    <a:pt x="15142" y="4365"/>
                  </a:cubicBezTo>
                  <a:cubicBezTo>
                    <a:pt x="15130" y="4365"/>
                    <a:pt x="15124" y="4365"/>
                    <a:pt x="15112" y="4353"/>
                  </a:cubicBezTo>
                  <a:close/>
                  <a:moveTo>
                    <a:pt x="15213" y="4383"/>
                  </a:moveTo>
                  <a:cubicBezTo>
                    <a:pt x="15225" y="4383"/>
                    <a:pt x="15225" y="4395"/>
                    <a:pt x="15231" y="4395"/>
                  </a:cubicBezTo>
                  <a:cubicBezTo>
                    <a:pt x="15225" y="4395"/>
                    <a:pt x="15219" y="4395"/>
                    <a:pt x="15213" y="4383"/>
                  </a:cubicBezTo>
                  <a:close/>
                  <a:moveTo>
                    <a:pt x="13414" y="4425"/>
                  </a:moveTo>
                  <a:cubicBezTo>
                    <a:pt x="13398" y="4430"/>
                    <a:pt x="13383" y="4435"/>
                    <a:pt x="13367" y="4436"/>
                  </a:cubicBezTo>
                  <a:lnTo>
                    <a:pt x="13367" y="4436"/>
                  </a:lnTo>
                  <a:cubicBezTo>
                    <a:pt x="13385" y="4431"/>
                    <a:pt x="13397" y="4430"/>
                    <a:pt x="13414" y="4425"/>
                  </a:cubicBezTo>
                  <a:close/>
                  <a:moveTo>
                    <a:pt x="13276" y="4466"/>
                  </a:moveTo>
                  <a:cubicBezTo>
                    <a:pt x="13263" y="4469"/>
                    <a:pt x="13254" y="4472"/>
                    <a:pt x="13242" y="4472"/>
                  </a:cubicBezTo>
                  <a:cubicBezTo>
                    <a:pt x="13255" y="4469"/>
                    <a:pt x="13266" y="4467"/>
                    <a:pt x="13276" y="4466"/>
                  </a:cubicBezTo>
                  <a:close/>
                  <a:moveTo>
                    <a:pt x="13046" y="4549"/>
                  </a:moveTo>
                  <a:cubicBezTo>
                    <a:pt x="13034" y="4555"/>
                    <a:pt x="13022" y="4555"/>
                    <a:pt x="12998" y="4561"/>
                  </a:cubicBezTo>
                  <a:cubicBezTo>
                    <a:pt x="13016" y="4555"/>
                    <a:pt x="13028" y="4549"/>
                    <a:pt x="13046" y="4549"/>
                  </a:cubicBezTo>
                  <a:close/>
                  <a:moveTo>
                    <a:pt x="15724" y="4609"/>
                  </a:moveTo>
                  <a:lnTo>
                    <a:pt x="15724" y="4609"/>
                  </a:lnTo>
                  <a:cubicBezTo>
                    <a:pt x="15726" y="4610"/>
                    <a:pt x="15727" y="4611"/>
                    <a:pt x="15729" y="4612"/>
                  </a:cubicBezTo>
                  <a:lnTo>
                    <a:pt x="15729" y="4612"/>
                  </a:lnTo>
                  <a:cubicBezTo>
                    <a:pt x="15728" y="4609"/>
                    <a:pt x="15724" y="4609"/>
                    <a:pt x="15724" y="4609"/>
                  </a:cubicBezTo>
                  <a:close/>
                  <a:moveTo>
                    <a:pt x="7351" y="14228"/>
                  </a:moveTo>
                  <a:cubicBezTo>
                    <a:pt x="7357" y="14252"/>
                    <a:pt x="7357" y="14264"/>
                    <a:pt x="7357" y="14270"/>
                  </a:cubicBezTo>
                  <a:cubicBezTo>
                    <a:pt x="7357" y="14258"/>
                    <a:pt x="7351" y="14240"/>
                    <a:pt x="7351" y="14228"/>
                  </a:cubicBezTo>
                  <a:close/>
                  <a:moveTo>
                    <a:pt x="7393" y="14478"/>
                  </a:moveTo>
                  <a:lnTo>
                    <a:pt x="7393" y="14478"/>
                  </a:lnTo>
                  <a:cubicBezTo>
                    <a:pt x="7405" y="14501"/>
                    <a:pt x="7411" y="14525"/>
                    <a:pt x="7411" y="14537"/>
                  </a:cubicBezTo>
                  <a:cubicBezTo>
                    <a:pt x="7405" y="14519"/>
                    <a:pt x="7405" y="14501"/>
                    <a:pt x="7393" y="14478"/>
                  </a:cubicBezTo>
                  <a:close/>
                  <a:moveTo>
                    <a:pt x="7452" y="14715"/>
                  </a:moveTo>
                  <a:cubicBezTo>
                    <a:pt x="7458" y="14739"/>
                    <a:pt x="7458" y="14745"/>
                    <a:pt x="7458" y="14757"/>
                  </a:cubicBezTo>
                  <a:cubicBezTo>
                    <a:pt x="7458" y="14739"/>
                    <a:pt x="7452" y="14733"/>
                    <a:pt x="7452" y="14715"/>
                  </a:cubicBezTo>
                  <a:close/>
                  <a:moveTo>
                    <a:pt x="7494" y="14834"/>
                  </a:moveTo>
                  <a:lnTo>
                    <a:pt x="7494" y="14834"/>
                  </a:lnTo>
                  <a:cubicBezTo>
                    <a:pt x="7500" y="14852"/>
                    <a:pt x="7500" y="14864"/>
                    <a:pt x="7506" y="14881"/>
                  </a:cubicBezTo>
                  <a:cubicBezTo>
                    <a:pt x="7500" y="14881"/>
                    <a:pt x="7500" y="14875"/>
                    <a:pt x="7500" y="14864"/>
                  </a:cubicBezTo>
                  <a:cubicBezTo>
                    <a:pt x="7500" y="14858"/>
                    <a:pt x="7494" y="14846"/>
                    <a:pt x="7494" y="14834"/>
                  </a:cubicBezTo>
                  <a:close/>
                  <a:moveTo>
                    <a:pt x="7518" y="14947"/>
                  </a:moveTo>
                  <a:lnTo>
                    <a:pt x="7518" y="14947"/>
                  </a:lnTo>
                  <a:cubicBezTo>
                    <a:pt x="7530" y="14970"/>
                    <a:pt x="7536" y="14982"/>
                    <a:pt x="7536" y="15000"/>
                  </a:cubicBezTo>
                  <a:cubicBezTo>
                    <a:pt x="7530" y="14982"/>
                    <a:pt x="7530" y="14970"/>
                    <a:pt x="7518" y="14947"/>
                  </a:cubicBezTo>
                  <a:close/>
                  <a:moveTo>
                    <a:pt x="7559" y="15060"/>
                  </a:moveTo>
                  <a:lnTo>
                    <a:pt x="7559" y="15060"/>
                  </a:lnTo>
                  <a:cubicBezTo>
                    <a:pt x="7565" y="15071"/>
                    <a:pt x="7571" y="15089"/>
                    <a:pt x="7571" y="15095"/>
                  </a:cubicBezTo>
                  <a:cubicBezTo>
                    <a:pt x="7565" y="15083"/>
                    <a:pt x="7565" y="15071"/>
                    <a:pt x="7559" y="15060"/>
                  </a:cubicBezTo>
                  <a:close/>
                  <a:moveTo>
                    <a:pt x="7660" y="15301"/>
                  </a:moveTo>
                  <a:cubicBezTo>
                    <a:pt x="7664" y="15308"/>
                    <a:pt x="7667" y="15314"/>
                    <a:pt x="7672" y="15321"/>
                  </a:cubicBezTo>
                  <a:cubicBezTo>
                    <a:pt x="7663" y="15312"/>
                    <a:pt x="7661" y="15306"/>
                    <a:pt x="7660" y="15301"/>
                  </a:cubicBezTo>
                  <a:close/>
                  <a:moveTo>
                    <a:pt x="7684" y="15362"/>
                  </a:moveTo>
                  <a:cubicBezTo>
                    <a:pt x="7702" y="15386"/>
                    <a:pt x="7708" y="15398"/>
                    <a:pt x="7708" y="15410"/>
                  </a:cubicBezTo>
                  <a:lnTo>
                    <a:pt x="7684" y="15362"/>
                  </a:lnTo>
                  <a:close/>
                  <a:moveTo>
                    <a:pt x="7744" y="15484"/>
                  </a:moveTo>
                  <a:lnTo>
                    <a:pt x="7744" y="15484"/>
                  </a:lnTo>
                  <a:cubicBezTo>
                    <a:pt x="7746" y="15489"/>
                    <a:pt x="7749" y="15495"/>
                    <a:pt x="7751" y="15499"/>
                  </a:cubicBezTo>
                  <a:lnTo>
                    <a:pt x="7751" y="15499"/>
                  </a:lnTo>
                  <a:cubicBezTo>
                    <a:pt x="7751" y="15499"/>
                    <a:pt x="7750" y="15499"/>
                    <a:pt x="7749" y="15499"/>
                  </a:cubicBezTo>
                  <a:cubicBezTo>
                    <a:pt x="7747" y="15494"/>
                    <a:pt x="7745" y="15488"/>
                    <a:pt x="7744" y="15484"/>
                  </a:cubicBezTo>
                  <a:close/>
                  <a:moveTo>
                    <a:pt x="7803" y="15588"/>
                  </a:moveTo>
                  <a:cubicBezTo>
                    <a:pt x="7805" y="15592"/>
                    <a:pt x="7807" y="15596"/>
                    <a:pt x="7809" y="15600"/>
                  </a:cubicBezTo>
                  <a:cubicBezTo>
                    <a:pt x="7803" y="15594"/>
                    <a:pt x="7803" y="15588"/>
                    <a:pt x="7803" y="15588"/>
                  </a:cubicBezTo>
                  <a:close/>
                  <a:moveTo>
                    <a:pt x="7863" y="15682"/>
                  </a:moveTo>
                  <a:cubicBezTo>
                    <a:pt x="7865" y="15685"/>
                    <a:pt x="7866" y="15687"/>
                    <a:pt x="7868" y="15689"/>
                  </a:cubicBezTo>
                  <a:cubicBezTo>
                    <a:pt x="7865" y="15686"/>
                    <a:pt x="7864" y="15684"/>
                    <a:pt x="7863" y="15682"/>
                  </a:cubicBezTo>
                  <a:close/>
                  <a:moveTo>
                    <a:pt x="7957" y="15825"/>
                  </a:moveTo>
                  <a:cubicBezTo>
                    <a:pt x="7958" y="15828"/>
                    <a:pt x="7960" y="15831"/>
                    <a:pt x="7962" y="15833"/>
                  </a:cubicBezTo>
                  <a:lnTo>
                    <a:pt x="7962" y="15833"/>
                  </a:lnTo>
                  <a:cubicBezTo>
                    <a:pt x="7959" y="15830"/>
                    <a:pt x="7957" y="15828"/>
                    <a:pt x="7957" y="15825"/>
                  </a:cubicBezTo>
                  <a:close/>
                  <a:moveTo>
                    <a:pt x="8034" y="15922"/>
                  </a:moveTo>
                  <a:lnTo>
                    <a:pt x="8034" y="15922"/>
                  </a:lnTo>
                  <a:cubicBezTo>
                    <a:pt x="8038" y="15925"/>
                    <a:pt x="8042" y="15928"/>
                    <a:pt x="8046" y="15932"/>
                  </a:cubicBezTo>
                  <a:cubicBezTo>
                    <a:pt x="8041" y="15927"/>
                    <a:pt x="8035" y="15926"/>
                    <a:pt x="8034" y="15922"/>
                  </a:cubicBezTo>
                  <a:close/>
                  <a:moveTo>
                    <a:pt x="8076" y="15980"/>
                  </a:moveTo>
                  <a:cubicBezTo>
                    <a:pt x="8084" y="15985"/>
                    <a:pt x="8089" y="15992"/>
                    <a:pt x="8094" y="15998"/>
                  </a:cubicBezTo>
                  <a:lnTo>
                    <a:pt x="8094" y="15998"/>
                  </a:lnTo>
                  <a:lnTo>
                    <a:pt x="8076" y="15980"/>
                  </a:lnTo>
                  <a:close/>
                  <a:moveTo>
                    <a:pt x="8102" y="16010"/>
                  </a:moveTo>
                  <a:cubicBezTo>
                    <a:pt x="8103" y="16012"/>
                    <a:pt x="8104" y="16013"/>
                    <a:pt x="8105" y="16014"/>
                  </a:cubicBezTo>
                  <a:lnTo>
                    <a:pt x="8105" y="16014"/>
                  </a:lnTo>
                  <a:cubicBezTo>
                    <a:pt x="8104" y="16014"/>
                    <a:pt x="8103" y="16012"/>
                    <a:pt x="8102" y="16010"/>
                  </a:cubicBezTo>
                  <a:close/>
                  <a:moveTo>
                    <a:pt x="8147" y="16051"/>
                  </a:moveTo>
                  <a:cubicBezTo>
                    <a:pt x="8159" y="16069"/>
                    <a:pt x="8165" y="16075"/>
                    <a:pt x="8165" y="16081"/>
                  </a:cubicBezTo>
                  <a:cubicBezTo>
                    <a:pt x="8159" y="16075"/>
                    <a:pt x="8153" y="16069"/>
                    <a:pt x="8147" y="16051"/>
                  </a:cubicBezTo>
                  <a:close/>
                  <a:moveTo>
                    <a:pt x="8284" y="16194"/>
                  </a:moveTo>
                  <a:lnTo>
                    <a:pt x="8325" y="16229"/>
                  </a:lnTo>
                  <a:lnTo>
                    <a:pt x="8302" y="16211"/>
                  </a:lnTo>
                  <a:cubicBezTo>
                    <a:pt x="8296" y="16200"/>
                    <a:pt x="8284" y="16200"/>
                    <a:pt x="8284" y="16194"/>
                  </a:cubicBezTo>
                  <a:close/>
                  <a:moveTo>
                    <a:pt x="8503" y="16378"/>
                  </a:moveTo>
                  <a:cubicBezTo>
                    <a:pt x="8512" y="16386"/>
                    <a:pt x="8517" y="16391"/>
                    <a:pt x="8525" y="16396"/>
                  </a:cubicBezTo>
                  <a:lnTo>
                    <a:pt x="8525" y="16396"/>
                  </a:lnTo>
                  <a:cubicBezTo>
                    <a:pt x="8524" y="16396"/>
                    <a:pt x="8523" y="16396"/>
                    <a:pt x="8521" y="16396"/>
                  </a:cubicBezTo>
                  <a:cubicBezTo>
                    <a:pt x="8515" y="16390"/>
                    <a:pt x="8509" y="16390"/>
                    <a:pt x="8503" y="16378"/>
                  </a:cubicBezTo>
                  <a:close/>
                  <a:moveTo>
                    <a:pt x="8592" y="16431"/>
                  </a:moveTo>
                  <a:cubicBezTo>
                    <a:pt x="8593" y="16433"/>
                    <a:pt x="8594" y="16434"/>
                    <a:pt x="8594" y="16436"/>
                  </a:cubicBezTo>
                  <a:lnTo>
                    <a:pt x="8594" y="16436"/>
                  </a:lnTo>
                  <a:cubicBezTo>
                    <a:pt x="8593" y="16434"/>
                    <a:pt x="8592" y="16433"/>
                    <a:pt x="8592" y="16431"/>
                  </a:cubicBezTo>
                  <a:close/>
                  <a:moveTo>
                    <a:pt x="6930" y="1"/>
                  </a:moveTo>
                  <a:cubicBezTo>
                    <a:pt x="6906" y="1"/>
                    <a:pt x="6882" y="7"/>
                    <a:pt x="6853" y="7"/>
                  </a:cubicBezTo>
                  <a:cubicBezTo>
                    <a:pt x="6841" y="7"/>
                    <a:pt x="6823" y="7"/>
                    <a:pt x="6811" y="13"/>
                  </a:cubicBezTo>
                  <a:cubicBezTo>
                    <a:pt x="6787" y="13"/>
                    <a:pt x="6758" y="19"/>
                    <a:pt x="6728" y="19"/>
                  </a:cubicBezTo>
                  <a:cubicBezTo>
                    <a:pt x="6710" y="19"/>
                    <a:pt x="6704" y="19"/>
                    <a:pt x="6692" y="31"/>
                  </a:cubicBezTo>
                  <a:lnTo>
                    <a:pt x="6669" y="31"/>
                  </a:lnTo>
                  <a:cubicBezTo>
                    <a:pt x="6639" y="36"/>
                    <a:pt x="6609" y="36"/>
                    <a:pt x="6580" y="42"/>
                  </a:cubicBezTo>
                  <a:lnTo>
                    <a:pt x="6556" y="42"/>
                  </a:lnTo>
                  <a:cubicBezTo>
                    <a:pt x="6520" y="48"/>
                    <a:pt x="6490" y="60"/>
                    <a:pt x="6455" y="66"/>
                  </a:cubicBezTo>
                  <a:lnTo>
                    <a:pt x="6437" y="66"/>
                  </a:lnTo>
                  <a:cubicBezTo>
                    <a:pt x="6407" y="72"/>
                    <a:pt x="6372" y="78"/>
                    <a:pt x="6342" y="90"/>
                  </a:cubicBezTo>
                  <a:cubicBezTo>
                    <a:pt x="6336" y="90"/>
                    <a:pt x="6336" y="90"/>
                    <a:pt x="6324" y="96"/>
                  </a:cubicBezTo>
                  <a:cubicBezTo>
                    <a:pt x="6289" y="102"/>
                    <a:pt x="6253" y="108"/>
                    <a:pt x="6223" y="126"/>
                  </a:cubicBezTo>
                  <a:cubicBezTo>
                    <a:pt x="6217" y="126"/>
                    <a:pt x="6205" y="126"/>
                    <a:pt x="6205" y="131"/>
                  </a:cubicBezTo>
                  <a:cubicBezTo>
                    <a:pt x="6176" y="137"/>
                    <a:pt x="6140" y="149"/>
                    <a:pt x="6110" y="161"/>
                  </a:cubicBezTo>
                  <a:cubicBezTo>
                    <a:pt x="6104" y="161"/>
                    <a:pt x="6104" y="161"/>
                    <a:pt x="6099" y="167"/>
                  </a:cubicBezTo>
                  <a:cubicBezTo>
                    <a:pt x="6057" y="179"/>
                    <a:pt x="6021" y="191"/>
                    <a:pt x="5986" y="209"/>
                  </a:cubicBezTo>
                  <a:cubicBezTo>
                    <a:pt x="5980" y="209"/>
                    <a:pt x="5968" y="215"/>
                    <a:pt x="5962" y="215"/>
                  </a:cubicBezTo>
                  <a:cubicBezTo>
                    <a:pt x="5932" y="221"/>
                    <a:pt x="5897" y="238"/>
                    <a:pt x="5867" y="250"/>
                  </a:cubicBezTo>
                  <a:cubicBezTo>
                    <a:pt x="5861" y="250"/>
                    <a:pt x="5861" y="250"/>
                    <a:pt x="5849" y="256"/>
                  </a:cubicBezTo>
                  <a:lnTo>
                    <a:pt x="5742" y="304"/>
                  </a:lnTo>
                  <a:cubicBezTo>
                    <a:pt x="5730" y="304"/>
                    <a:pt x="5724" y="310"/>
                    <a:pt x="5719" y="310"/>
                  </a:cubicBezTo>
                  <a:cubicBezTo>
                    <a:pt x="5683" y="327"/>
                    <a:pt x="5653" y="339"/>
                    <a:pt x="5612" y="357"/>
                  </a:cubicBezTo>
                  <a:cubicBezTo>
                    <a:pt x="5606" y="357"/>
                    <a:pt x="5606" y="357"/>
                    <a:pt x="5600" y="363"/>
                  </a:cubicBezTo>
                  <a:lnTo>
                    <a:pt x="5487" y="405"/>
                  </a:lnTo>
                  <a:cubicBezTo>
                    <a:pt x="5481" y="417"/>
                    <a:pt x="5475" y="417"/>
                    <a:pt x="5463" y="422"/>
                  </a:cubicBezTo>
                  <a:cubicBezTo>
                    <a:pt x="5451" y="428"/>
                    <a:pt x="5445" y="428"/>
                    <a:pt x="5428" y="434"/>
                  </a:cubicBezTo>
                  <a:lnTo>
                    <a:pt x="5386" y="458"/>
                  </a:lnTo>
                  <a:lnTo>
                    <a:pt x="5338" y="482"/>
                  </a:lnTo>
                  <a:cubicBezTo>
                    <a:pt x="5309" y="494"/>
                    <a:pt x="5285" y="512"/>
                    <a:pt x="5255" y="517"/>
                  </a:cubicBezTo>
                  <a:lnTo>
                    <a:pt x="5214" y="541"/>
                  </a:lnTo>
                  <a:lnTo>
                    <a:pt x="5125" y="583"/>
                  </a:lnTo>
                  <a:cubicBezTo>
                    <a:pt x="5107" y="595"/>
                    <a:pt x="5101" y="601"/>
                    <a:pt x="5089" y="601"/>
                  </a:cubicBezTo>
                  <a:cubicBezTo>
                    <a:pt x="5048" y="624"/>
                    <a:pt x="5006" y="642"/>
                    <a:pt x="4958" y="666"/>
                  </a:cubicBezTo>
                  <a:cubicBezTo>
                    <a:pt x="4923" y="690"/>
                    <a:pt x="4881" y="713"/>
                    <a:pt x="4840" y="731"/>
                  </a:cubicBezTo>
                  <a:cubicBezTo>
                    <a:pt x="4834" y="743"/>
                    <a:pt x="4822" y="749"/>
                    <a:pt x="4810" y="755"/>
                  </a:cubicBezTo>
                  <a:cubicBezTo>
                    <a:pt x="4780" y="773"/>
                    <a:pt x="4751" y="791"/>
                    <a:pt x="4721" y="808"/>
                  </a:cubicBezTo>
                  <a:cubicBezTo>
                    <a:pt x="4709" y="814"/>
                    <a:pt x="4703" y="820"/>
                    <a:pt x="4685" y="832"/>
                  </a:cubicBezTo>
                  <a:cubicBezTo>
                    <a:pt x="4656" y="844"/>
                    <a:pt x="4632" y="868"/>
                    <a:pt x="4602" y="880"/>
                  </a:cubicBezTo>
                  <a:cubicBezTo>
                    <a:pt x="4590" y="892"/>
                    <a:pt x="4572" y="897"/>
                    <a:pt x="4567" y="903"/>
                  </a:cubicBezTo>
                  <a:cubicBezTo>
                    <a:pt x="4537" y="921"/>
                    <a:pt x="4513" y="939"/>
                    <a:pt x="4483" y="957"/>
                  </a:cubicBezTo>
                  <a:cubicBezTo>
                    <a:pt x="4472" y="963"/>
                    <a:pt x="4466" y="969"/>
                    <a:pt x="4448" y="981"/>
                  </a:cubicBezTo>
                  <a:lnTo>
                    <a:pt x="4359" y="1046"/>
                  </a:lnTo>
                  <a:cubicBezTo>
                    <a:pt x="4353" y="1052"/>
                    <a:pt x="4347" y="1058"/>
                    <a:pt x="4335" y="1058"/>
                  </a:cubicBezTo>
                  <a:cubicBezTo>
                    <a:pt x="4264" y="1111"/>
                    <a:pt x="4187" y="1165"/>
                    <a:pt x="4115" y="1224"/>
                  </a:cubicBezTo>
                  <a:lnTo>
                    <a:pt x="4109" y="1230"/>
                  </a:lnTo>
                  <a:cubicBezTo>
                    <a:pt x="4062" y="1266"/>
                    <a:pt x="4008" y="1307"/>
                    <a:pt x="3967" y="1343"/>
                  </a:cubicBezTo>
                  <a:cubicBezTo>
                    <a:pt x="3949" y="1349"/>
                    <a:pt x="3937" y="1367"/>
                    <a:pt x="3919" y="1378"/>
                  </a:cubicBezTo>
                  <a:cubicBezTo>
                    <a:pt x="3884" y="1408"/>
                    <a:pt x="3854" y="1438"/>
                    <a:pt x="3818" y="1468"/>
                  </a:cubicBezTo>
                  <a:cubicBezTo>
                    <a:pt x="3801" y="1485"/>
                    <a:pt x="3789" y="1497"/>
                    <a:pt x="3765" y="1515"/>
                  </a:cubicBezTo>
                  <a:cubicBezTo>
                    <a:pt x="3729" y="1545"/>
                    <a:pt x="3700" y="1574"/>
                    <a:pt x="3664" y="1604"/>
                  </a:cubicBezTo>
                  <a:lnTo>
                    <a:pt x="3622" y="1640"/>
                  </a:lnTo>
                  <a:cubicBezTo>
                    <a:pt x="3581" y="1675"/>
                    <a:pt x="3533" y="1723"/>
                    <a:pt x="3492" y="1764"/>
                  </a:cubicBezTo>
                  <a:lnTo>
                    <a:pt x="3456" y="1800"/>
                  </a:lnTo>
                  <a:cubicBezTo>
                    <a:pt x="3415" y="1830"/>
                    <a:pt x="3385" y="1871"/>
                    <a:pt x="3349" y="1901"/>
                  </a:cubicBezTo>
                  <a:lnTo>
                    <a:pt x="3308" y="1943"/>
                  </a:lnTo>
                  <a:cubicBezTo>
                    <a:pt x="3266" y="1972"/>
                    <a:pt x="3236" y="2008"/>
                    <a:pt x="3201" y="2038"/>
                  </a:cubicBezTo>
                  <a:lnTo>
                    <a:pt x="3165" y="2079"/>
                  </a:lnTo>
                  <a:lnTo>
                    <a:pt x="3029" y="2210"/>
                  </a:lnTo>
                  <a:lnTo>
                    <a:pt x="2993" y="2245"/>
                  </a:lnTo>
                  <a:cubicBezTo>
                    <a:pt x="2963" y="2287"/>
                    <a:pt x="2928" y="2317"/>
                    <a:pt x="2898" y="2352"/>
                  </a:cubicBezTo>
                  <a:lnTo>
                    <a:pt x="2850" y="2394"/>
                  </a:lnTo>
                  <a:cubicBezTo>
                    <a:pt x="2821" y="2435"/>
                    <a:pt x="2785" y="2471"/>
                    <a:pt x="2755" y="2507"/>
                  </a:cubicBezTo>
                  <a:lnTo>
                    <a:pt x="2720" y="2542"/>
                  </a:lnTo>
                  <a:cubicBezTo>
                    <a:pt x="2672" y="2590"/>
                    <a:pt x="2637" y="2643"/>
                    <a:pt x="2595" y="2691"/>
                  </a:cubicBezTo>
                  <a:cubicBezTo>
                    <a:pt x="2583" y="2709"/>
                    <a:pt x="2571" y="2714"/>
                    <a:pt x="2565" y="2732"/>
                  </a:cubicBezTo>
                  <a:cubicBezTo>
                    <a:pt x="2536" y="2768"/>
                    <a:pt x="2506" y="2804"/>
                    <a:pt x="2465" y="2839"/>
                  </a:cubicBezTo>
                  <a:cubicBezTo>
                    <a:pt x="2453" y="2857"/>
                    <a:pt x="2435" y="2869"/>
                    <a:pt x="2429" y="2893"/>
                  </a:cubicBezTo>
                  <a:cubicBezTo>
                    <a:pt x="2399" y="2928"/>
                    <a:pt x="2370" y="2970"/>
                    <a:pt x="2340" y="3011"/>
                  </a:cubicBezTo>
                  <a:cubicBezTo>
                    <a:pt x="2334" y="3029"/>
                    <a:pt x="2316" y="3035"/>
                    <a:pt x="2310" y="3047"/>
                  </a:cubicBezTo>
                  <a:cubicBezTo>
                    <a:pt x="2275" y="3100"/>
                    <a:pt x="2227" y="3154"/>
                    <a:pt x="2191" y="3207"/>
                  </a:cubicBezTo>
                  <a:cubicBezTo>
                    <a:pt x="2185" y="3219"/>
                    <a:pt x="2168" y="3225"/>
                    <a:pt x="2162" y="3243"/>
                  </a:cubicBezTo>
                  <a:cubicBezTo>
                    <a:pt x="2132" y="3285"/>
                    <a:pt x="2102" y="3326"/>
                    <a:pt x="2073" y="3368"/>
                  </a:cubicBezTo>
                  <a:cubicBezTo>
                    <a:pt x="2061" y="3385"/>
                    <a:pt x="2049" y="3403"/>
                    <a:pt x="2037" y="3421"/>
                  </a:cubicBezTo>
                  <a:cubicBezTo>
                    <a:pt x="2007" y="3463"/>
                    <a:pt x="1978" y="3504"/>
                    <a:pt x="1948" y="3546"/>
                  </a:cubicBezTo>
                  <a:cubicBezTo>
                    <a:pt x="1942" y="3564"/>
                    <a:pt x="1930" y="3576"/>
                    <a:pt x="1918" y="3581"/>
                  </a:cubicBezTo>
                  <a:cubicBezTo>
                    <a:pt x="1883" y="3635"/>
                    <a:pt x="1841" y="3694"/>
                    <a:pt x="1805" y="3748"/>
                  </a:cubicBezTo>
                  <a:cubicBezTo>
                    <a:pt x="1799" y="3760"/>
                    <a:pt x="1794" y="3771"/>
                    <a:pt x="1782" y="3783"/>
                  </a:cubicBezTo>
                  <a:cubicBezTo>
                    <a:pt x="1752" y="3831"/>
                    <a:pt x="1722" y="3872"/>
                    <a:pt x="1704" y="3920"/>
                  </a:cubicBezTo>
                  <a:cubicBezTo>
                    <a:pt x="1693" y="3932"/>
                    <a:pt x="1681" y="3956"/>
                    <a:pt x="1675" y="3967"/>
                  </a:cubicBezTo>
                  <a:cubicBezTo>
                    <a:pt x="1645" y="4015"/>
                    <a:pt x="1621" y="4056"/>
                    <a:pt x="1592" y="4104"/>
                  </a:cubicBezTo>
                  <a:cubicBezTo>
                    <a:pt x="1586" y="4116"/>
                    <a:pt x="1574" y="4134"/>
                    <a:pt x="1568" y="4140"/>
                  </a:cubicBezTo>
                  <a:cubicBezTo>
                    <a:pt x="1532" y="4199"/>
                    <a:pt x="1503" y="4252"/>
                    <a:pt x="1467" y="4312"/>
                  </a:cubicBezTo>
                  <a:cubicBezTo>
                    <a:pt x="1455" y="4324"/>
                    <a:pt x="1449" y="4336"/>
                    <a:pt x="1443" y="4347"/>
                  </a:cubicBezTo>
                  <a:cubicBezTo>
                    <a:pt x="1414" y="4395"/>
                    <a:pt x="1390" y="4437"/>
                    <a:pt x="1360" y="4490"/>
                  </a:cubicBezTo>
                  <a:cubicBezTo>
                    <a:pt x="1354" y="4502"/>
                    <a:pt x="1336" y="4526"/>
                    <a:pt x="1330" y="4543"/>
                  </a:cubicBezTo>
                  <a:cubicBezTo>
                    <a:pt x="1307" y="4585"/>
                    <a:pt x="1277" y="4632"/>
                    <a:pt x="1259" y="4674"/>
                  </a:cubicBezTo>
                  <a:cubicBezTo>
                    <a:pt x="1247" y="4692"/>
                    <a:pt x="1241" y="4704"/>
                    <a:pt x="1235" y="4710"/>
                  </a:cubicBezTo>
                  <a:lnTo>
                    <a:pt x="1146" y="4888"/>
                  </a:lnTo>
                  <a:cubicBezTo>
                    <a:pt x="1140" y="4906"/>
                    <a:pt x="1128" y="4912"/>
                    <a:pt x="1128" y="4929"/>
                  </a:cubicBezTo>
                  <a:cubicBezTo>
                    <a:pt x="1111" y="4971"/>
                    <a:pt x="1081" y="5024"/>
                    <a:pt x="1057" y="5066"/>
                  </a:cubicBezTo>
                  <a:cubicBezTo>
                    <a:pt x="1051" y="5084"/>
                    <a:pt x="1039" y="5107"/>
                    <a:pt x="1028" y="5119"/>
                  </a:cubicBezTo>
                  <a:cubicBezTo>
                    <a:pt x="1004" y="5167"/>
                    <a:pt x="980" y="5214"/>
                    <a:pt x="962" y="5262"/>
                  </a:cubicBezTo>
                  <a:lnTo>
                    <a:pt x="938" y="5303"/>
                  </a:lnTo>
                  <a:cubicBezTo>
                    <a:pt x="909" y="5363"/>
                    <a:pt x="885" y="5422"/>
                    <a:pt x="855" y="5482"/>
                  </a:cubicBezTo>
                  <a:cubicBezTo>
                    <a:pt x="849" y="5499"/>
                    <a:pt x="849" y="5505"/>
                    <a:pt x="843" y="5523"/>
                  </a:cubicBezTo>
                  <a:cubicBezTo>
                    <a:pt x="820" y="5571"/>
                    <a:pt x="796" y="5618"/>
                    <a:pt x="772" y="5672"/>
                  </a:cubicBezTo>
                  <a:cubicBezTo>
                    <a:pt x="766" y="5683"/>
                    <a:pt x="760" y="5707"/>
                    <a:pt x="754" y="5719"/>
                  </a:cubicBezTo>
                  <a:cubicBezTo>
                    <a:pt x="731" y="5767"/>
                    <a:pt x="713" y="5820"/>
                    <a:pt x="695" y="5862"/>
                  </a:cubicBezTo>
                  <a:cubicBezTo>
                    <a:pt x="683" y="5879"/>
                    <a:pt x="677" y="5891"/>
                    <a:pt x="677" y="5909"/>
                  </a:cubicBezTo>
                  <a:cubicBezTo>
                    <a:pt x="653" y="5968"/>
                    <a:pt x="636" y="6028"/>
                    <a:pt x="606" y="6093"/>
                  </a:cubicBezTo>
                  <a:cubicBezTo>
                    <a:pt x="594" y="6099"/>
                    <a:pt x="594" y="6117"/>
                    <a:pt x="588" y="6123"/>
                  </a:cubicBezTo>
                  <a:cubicBezTo>
                    <a:pt x="564" y="6176"/>
                    <a:pt x="553" y="6224"/>
                    <a:pt x="535" y="6271"/>
                  </a:cubicBezTo>
                  <a:cubicBezTo>
                    <a:pt x="529" y="6283"/>
                    <a:pt x="523" y="6307"/>
                    <a:pt x="517" y="6325"/>
                  </a:cubicBezTo>
                  <a:cubicBezTo>
                    <a:pt x="499" y="6366"/>
                    <a:pt x="481" y="6420"/>
                    <a:pt x="463" y="6461"/>
                  </a:cubicBezTo>
                  <a:cubicBezTo>
                    <a:pt x="458" y="6479"/>
                    <a:pt x="458" y="6491"/>
                    <a:pt x="446" y="6509"/>
                  </a:cubicBezTo>
                  <a:cubicBezTo>
                    <a:pt x="428" y="6568"/>
                    <a:pt x="410" y="6634"/>
                    <a:pt x="386" y="6693"/>
                  </a:cubicBezTo>
                  <a:cubicBezTo>
                    <a:pt x="386" y="6699"/>
                    <a:pt x="380" y="6717"/>
                    <a:pt x="380" y="6723"/>
                  </a:cubicBezTo>
                  <a:lnTo>
                    <a:pt x="339" y="6877"/>
                  </a:lnTo>
                  <a:cubicBezTo>
                    <a:pt x="339" y="6889"/>
                    <a:pt x="327" y="6895"/>
                    <a:pt x="327" y="6901"/>
                  </a:cubicBezTo>
                  <a:cubicBezTo>
                    <a:pt x="327" y="6907"/>
                    <a:pt x="321" y="6925"/>
                    <a:pt x="321" y="6930"/>
                  </a:cubicBezTo>
                  <a:cubicBezTo>
                    <a:pt x="309" y="6978"/>
                    <a:pt x="291" y="7025"/>
                    <a:pt x="285" y="7073"/>
                  </a:cubicBezTo>
                  <a:cubicBezTo>
                    <a:pt x="279" y="7085"/>
                    <a:pt x="279" y="7103"/>
                    <a:pt x="267" y="7115"/>
                  </a:cubicBezTo>
                  <a:cubicBezTo>
                    <a:pt x="256" y="7174"/>
                    <a:pt x="238" y="7233"/>
                    <a:pt x="226" y="7305"/>
                  </a:cubicBezTo>
                  <a:cubicBezTo>
                    <a:pt x="226" y="7310"/>
                    <a:pt x="220" y="7322"/>
                    <a:pt x="220" y="7334"/>
                  </a:cubicBezTo>
                  <a:cubicBezTo>
                    <a:pt x="202" y="7382"/>
                    <a:pt x="196" y="7435"/>
                    <a:pt x="178" y="7483"/>
                  </a:cubicBezTo>
                  <a:cubicBezTo>
                    <a:pt x="172" y="7500"/>
                    <a:pt x="172" y="7518"/>
                    <a:pt x="167" y="7542"/>
                  </a:cubicBezTo>
                  <a:cubicBezTo>
                    <a:pt x="161" y="7584"/>
                    <a:pt x="143" y="7631"/>
                    <a:pt x="137" y="7679"/>
                  </a:cubicBezTo>
                  <a:cubicBezTo>
                    <a:pt x="137" y="7696"/>
                    <a:pt x="131" y="7708"/>
                    <a:pt x="131" y="7726"/>
                  </a:cubicBezTo>
                  <a:cubicBezTo>
                    <a:pt x="113" y="7786"/>
                    <a:pt x="107" y="7845"/>
                    <a:pt x="101" y="7904"/>
                  </a:cubicBezTo>
                  <a:cubicBezTo>
                    <a:pt x="101" y="7910"/>
                    <a:pt x="101" y="7928"/>
                    <a:pt x="89" y="7934"/>
                  </a:cubicBezTo>
                  <a:cubicBezTo>
                    <a:pt x="83" y="7987"/>
                    <a:pt x="77" y="8029"/>
                    <a:pt x="72" y="8082"/>
                  </a:cubicBezTo>
                  <a:cubicBezTo>
                    <a:pt x="72" y="8106"/>
                    <a:pt x="60" y="8118"/>
                    <a:pt x="60" y="8136"/>
                  </a:cubicBezTo>
                  <a:cubicBezTo>
                    <a:pt x="54" y="8177"/>
                    <a:pt x="48" y="8225"/>
                    <a:pt x="48" y="8266"/>
                  </a:cubicBezTo>
                  <a:cubicBezTo>
                    <a:pt x="48" y="8284"/>
                    <a:pt x="42" y="8296"/>
                    <a:pt x="42" y="8314"/>
                  </a:cubicBezTo>
                  <a:cubicBezTo>
                    <a:pt x="30" y="8373"/>
                    <a:pt x="24" y="8433"/>
                    <a:pt x="24" y="8492"/>
                  </a:cubicBezTo>
                  <a:lnTo>
                    <a:pt x="24" y="8498"/>
                  </a:lnTo>
                  <a:cubicBezTo>
                    <a:pt x="24" y="8522"/>
                    <a:pt x="18" y="8551"/>
                    <a:pt x="18" y="8569"/>
                  </a:cubicBezTo>
                  <a:cubicBezTo>
                    <a:pt x="18" y="8593"/>
                    <a:pt x="18" y="8617"/>
                    <a:pt x="12" y="8641"/>
                  </a:cubicBezTo>
                  <a:cubicBezTo>
                    <a:pt x="12" y="8670"/>
                    <a:pt x="12" y="8700"/>
                    <a:pt x="0" y="8730"/>
                  </a:cubicBezTo>
                  <a:lnTo>
                    <a:pt x="0" y="8789"/>
                  </a:lnTo>
                  <a:lnTo>
                    <a:pt x="0" y="8884"/>
                  </a:lnTo>
                  <a:lnTo>
                    <a:pt x="0" y="8926"/>
                  </a:lnTo>
                  <a:lnTo>
                    <a:pt x="0" y="9068"/>
                  </a:lnTo>
                  <a:lnTo>
                    <a:pt x="0" y="9205"/>
                  </a:lnTo>
                  <a:lnTo>
                    <a:pt x="0" y="9246"/>
                  </a:lnTo>
                  <a:lnTo>
                    <a:pt x="0" y="9335"/>
                  </a:lnTo>
                  <a:lnTo>
                    <a:pt x="0" y="9383"/>
                  </a:lnTo>
                  <a:cubicBezTo>
                    <a:pt x="0" y="9412"/>
                    <a:pt x="0" y="9442"/>
                    <a:pt x="12" y="9460"/>
                  </a:cubicBezTo>
                  <a:lnTo>
                    <a:pt x="12" y="9508"/>
                  </a:lnTo>
                  <a:cubicBezTo>
                    <a:pt x="12" y="9537"/>
                    <a:pt x="18" y="9567"/>
                    <a:pt x="18" y="9603"/>
                  </a:cubicBezTo>
                  <a:lnTo>
                    <a:pt x="18" y="9632"/>
                  </a:lnTo>
                  <a:cubicBezTo>
                    <a:pt x="18" y="9680"/>
                    <a:pt x="24" y="9715"/>
                    <a:pt x="30" y="9757"/>
                  </a:cubicBezTo>
                  <a:lnTo>
                    <a:pt x="30" y="9781"/>
                  </a:lnTo>
                  <a:cubicBezTo>
                    <a:pt x="42" y="9810"/>
                    <a:pt x="42" y="9846"/>
                    <a:pt x="48" y="9876"/>
                  </a:cubicBezTo>
                  <a:cubicBezTo>
                    <a:pt x="48" y="9893"/>
                    <a:pt x="48" y="9899"/>
                    <a:pt x="54" y="9917"/>
                  </a:cubicBezTo>
                  <a:cubicBezTo>
                    <a:pt x="54" y="9929"/>
                    <a:pt x="60" y="9947"/>
                    <a:pt x="60" y="9959"/>
                  </a:cubicBezTo>
                  <a:cubicBezTo>
                    <a:pt x="60" y="9977"/>
                    <a:pt x="72" y="9983"/>
                    <a:pt x="72" y="9994"/>
                  </a:cubicBezTo>
                  <a:cubicBezTo>
                    <a:pt x="72" y="10012"/>
                    <a:pt x="77" y="10018"/>
                    <a:pt x="77" y="10036"/>
                  </a:cubicBezTo>
                  <a:cubicBezTo>
                    <a:pt x="83" y="10066"/>
                    <a:pt x="83" y="10095"/>
                    <a:pt x="89" y="10125"/>
                  </a:cubicBezTo>
                  <a:cubicBezTo>
                    <a:pt x="89" y="10131"/>
                    <a:pt x="89" y="10137"/>
                    <a:pt x="101" y="10155"/>
                  </a:cubicBezTo>
                  <a:lnTo>
                    <a:pt x="119" y="10262"/>
                  </a:lnTo>
                  <a:lnTo>
                    <a:pt x="119" y="10279"/>
                  </a:lnTo>
                  <a:cubicBezTo>
                    <a:pt x="131" y="10309"/>
                    <a:pt x="137" y="10345"/>
                    <a:pt x="143" y="10374"/>
                  </a:cubicBezTo>
                  <a:cubicBezTo>
                    <a:pt x="143" y="10380"/>
                    <a:pt x="149" y="10398"/>
                    <a:pt x="149" y="10404"/>
                  </a:cubicBezTo>
                  <a:cubicBezTo>
                    <a:pt x="161" y="10428"/>
                    <a:pt x="167" y="10458"/>
                    <a:pt x="172" y="10481"/>
                  </a:cubicBezTo>
                  <a:cubicBezTo>
                    <a:pt x="172" y="10493"/>
                    <a:pt x="178" y="10499"/>
                    <a:pt x="178" y="10517"/>
                  </a:cubicBezTo>
                  <a:cubicBezTo>
                    <a:pt x="184" y="10547"/>
                    <a:pt x="196" y="10570"/>
                    <a:pt x="202" y="10600"/>
                  </a:cubicBezTo>
                  <a:cubicBezTo>
                    <a:pt x="202" y="10606"/>
                    <a:pt x="208" y="10612"/>
                    <a:pt x="208" y="10618"/>
                  </a:cubicBezTo>
                  <a:cubicBezTo>
                    <a:pt x="214" y="10659"/>
                    <a:pt x="232" y="10689"/>
                    <a:pt x="238" y="10725"/>
                  </a:cubicBezTo>
                  <a:cubicBezTo>
                    <a:pt x="238" y="10731"/>
                    <a:pt x="244" y="10737"/>
                    <a:pt x="244" y="10737"/>
                  </a:cubicBezTo>
                  <a:cubicBezTo>
                    <a:pt x="256" y="10766"/>
                    <a:pt x="267" y="10790"/>
                    <a:pt x="279" y="10820"/>
                  </a:cubicBezTo>
                  <a:cubicBezTo>
                    <a:pt x="285" y="10826"/>
                    <a:pt x="285" y="10844"/>
                    <a:pt x="291" y="10849"/>
                  </a:cubicBezTo>
                  <a:cubicBezTo>
                    <a:pt x="297" y="10873"/>
                    <a:pt x="309" y="10897"/>
                    <a:pt x="321" y="10915"/>
                  </a:cubicBezTo>
                  <a:cubicBezTo>
                    <a:pt x="327" y="10927"/>
                    <a:pt x="327" y="10939"/>
                    <a:pt x="339" y="10944"/>
                  </a:cubicBezTo>
                  <a:cubicBezTo>
                    <a:pt x="345" y="10968"/>
                    <a:pt x="357" y="10998"/>
                    <a:pt x="368" y="11022"/>
                  </a:cubicBezTo>
                  <a:cubicBezTo>
                    <a:pt x="368" y="11028"/>
                    <a:pt x="374" y="11034"/>
                    <a:pt x="374" y="11045"/>
                  </a:cubicBezTo>
                  <a:lnTo>
                    <a:pt x="416" y="11135"/>
                  </a:lnTo>
                  <a:cubicBezTo>
                    <a:pt x="416" y="11140"/>
                    <a:pt x="428" y="11146"/>
                    <a:pt x="428" y="11152"/>
                  </a:cubicBezTo>
                  <a:cubicBezTo>
                    <a:pt x="440" y="11176"/>
                    <a:pt x="446" y="11200"/>
                    <a:pt x="463" y="11224"/>
                  </a:cubicBezTo>
                  <a:cubicBezTo>
                    <a:pt x="469" y="11230"/>
                    <a:pt x="469" y="11235"/>
                    <a:pt x="475" y="11253"/>
                  </a:cubicBezTo>
                  <a:cubicBezTo>
                    <a:pt x="481" y="11271"/>
                    <a:pt x="499" y="11289"/>
                    <a:pt x="517" y="11313"/>
                  </a:cubicBezTo>
                  <a:cubicBezTo>
                    <a:pt x="523" y="11319"/>
                    <a:pt x="523" y="11325"/>
                    <a:pt x="529" y="11342"/>
                  </a:cubicBezTo>
                  <a:lnTo>
                    <a:pt x="576" y="11408"/>
                  </a:lnTo>
                  <a:cubicBezTo>
                    <a:pt x="576" y="11414"/>
                    <a:pt x="582" y="11414"/>
                    <a:pt x="582" y="11420"/>
                  </a:cubicBezTo>
                  <a:cubicBezTo>
                    <a:pt x="594" y="11449"/>
                    <a:pt x="618" y="11473"/>
                    <a:pt x="630" y="11503"/>
                  </a:cubicBezTo>
                  <a:cubicBezTo>
                    <a:pt x="642" y="11509"/>
                    <a:pt x="642" y="11520"/>
                    <a:pt x="648" y="11526"/>
                  </a:cubicBezTo>
                  <a:cubicBezTo>
                    <a:pt x="665" y="11550"/>
                    <a:pt x="677" y="11562"/>
                    <a:pt x="689" y="11586"/>
                  </a:cubicBezTo>
                  <a:cubicBezTo>
                    <a:pt x="701" y="11592"/>
                    <a:pt x="707" y="11598"/>
                    <a:pt x="707" y="11610"/>
                  </a:cubicBezTo>
                  <a:cubicBezTo>
                    <a:pt x="725" y="11621"/>
                    <a:pt x="737" y="11645"/>
                    <a:pt x="743" y="11657"/>
                  </a:cubicBezTo>
                  <a:cubicBezTo>
                    <a:pt x="748" y="11669"/>
                    <a:pt x="760" y="11675"/>
                    <a:pt x="760" y="11681"/>
                  </a:cubicBezTo>
                  <a:cubicBezTo>
                    <a:pt x="772" y="11705"/>
                    <a:pt x="796" y="11716"/>
                    <a:pt x="814" y="11740"/>
                  </a:cubicBezTo>
                  <a:lnTo>
                    <a:pt x="820" y="11746"/>
                  </a:lnTo>
                  <a:cubicBezTo>
                    <a:pt x="838" y="11770"/>
                    <a:pt x="855" y="11794"/>
                    <a:pt x="879" y="11817"/>
                  </a:cubicBezTo>
                  <a:lnTo>
                    <a:pt x="891" y="11829"/>
                  </a:lnTo>
                  <a:lnTo>
                    <a:pt x="938" y="11877"/>
                  </a:lnTo>
                  <a:lnTo>
                    <a:pt x="956" y="11895"/>
                  </a:lnTo>
                  <a:lnTo>
                    <a:pt x="1004" y="11942"/>
                  </a:lnTo>
                  <a:lnTo>
                    <a:pt x="1028" y="11966"/>
                  </a:lnTo>
                  <a:cubicBezTo>
                    <a:pt x="1045" y="11978"/>
                    <a:pt x="1063" y="12001"/>
                    <a:pt x="1087" y="12013"/>
                  </a:cubicBezTo>
                  <a:lnTo>
                    <a:pt x="1093" y="12025"/>
                  </a:lnTo>
                  <a:cubicBezTo>
                    <a:pt x="1117" y="12043"/>
                    <a:pt x="1134" y="12061"/>
                    <a:pt x="1158" y="12073"/>
                  </a:cubicBezTo>
                  <a:cubicBezTo>
                    <a:pt x="1164" y="12085"/>
                    <a:pt x="1176" y="12085"/>
                    <a:pt x="1182" y="12091"/>
                  </a:cubicBezTo>
                  <a:cubicBezTo>
                    <a:pt x="1194" y="12102"/>
                    <a:pt x="1218" y="12114"/>
                    <a:pt x="1235" y="12126"/>
                  </a:cubicBezTo>
                  <a:cubicBezTo>
                    <a:pt x="1241" y="12132"/>
                    <a:pt x="1247" y="12144"/>
                    <a:pt x="1253" y="12144"/>
                  </a:cubicBezTo>
                  <a:cubicBezTo>
                    <a:pt x="1271" y="12156"/>
                    <a:pt x="1295" y="12162"/>
                    <a:pt x="1307" y="12180"/>
                  </a:cubicBezTo>
                  <a:cubicBezTo>
                    <a:pt x="1313" y="12186"/>
                    <a:pt x="1324" y="12186"/>
                    <a:pt x="1330" y="12191"/>
                  </a:cubicBezTo>
                  <a:cubicBezTo>
                    <a:pt x="1354" y="12209"/>
                    <a:pt x="1384" y="12221"/>
                    <a:pt x="1402" y="12239"/>
                  </a:cubicBezTo>
                  <a:lnTo>
                    <a:pt x="8676" y="16526"/>
                  </a:lnTo>
                  <a:cubicBezTo>
                    <a:pt x="8664" y="16520"/>
                    <a:pt x="8658" y="16514"/>
                    <a:pt x="8640" y="16508"/>
                  </a:cubicBezTo>
                  <a:lnTo>
                    <a:pt x="8640" y="16508"/>
                  </a:lnTo>
                  <a:cubicBezTo>
                    <a:pt x="9025" y="16745"/>
                    <a:pt x="9477" y="16868"/>
                    <a:pt x="9979" y="16868"/>
                  </a:cubicBezTo>
                  <a:cubicBezTo>
                    <a:pt x="10636" y="16868"/>
                    <a:pt x="11379" y="16656"/>
                    <a:pt x="12167" y="16211"/>
                  </a:cubicBezTo>
                  <a:cubicBezTo>
                    <a:pt x="14881" y="14668"/>
                    <a:pt x="17102" y="10897"/>
                    <a:pt x="17119" y="7786"/>
                  </a:cubicBezTo>
                  <a:cubicBezTo>
                    <a:pt x="17149" y="6221"/>
                    <a:pt x="16611" y="5130"/>
                    <a:pt x="15729" y="4612"/>
                  </a:cubicBezTo>
                  <a:lnTo>
                    <a:pt x="15729" y="4612"/>
                  </a:lnTo>
                  <a:cubicBezTo>
                    <a:pt x="15730" y="4613"/>
                    <a:pt x="15730" y="4614"/>
                    <a:pt x="15730" y="4615"/>
                  </a:cubicBezTo>
                  <a:lnTo>
                    <a:pt x="15659" y="4573"/>
                  </a:lnTo>
                  <a:lnTo>
                    <a:pt x="15659" y="4573"/>
                  </a:lnTo>
                  <a:cubicBezTo>
                    <a:pt x="15661" y="4573"/>
                    <a:pt x="15663" y="4573"/>
                    <a:pt x="15665" y="4573"/>
                  </a:cubicBezTo>
                  <a:cubicBezTo>
                    <a:pt x="15662" y="4573"/>
                    <a:pt x="15660" y="4573"/>
                    <a:pt x="15658" y="4573"/>
                  </a:cubicBezTo>
                  <a:lnTo>
                    <a:pt x="15658" y="4573"/>
                  </a:lnTo>
                  <a:lnTo>
                    <a:pt x="15647" y="4566"/>
                  </a:lnTo>
                  <a:lnTo>
                    <a:pt x="15647" y="4566"/>
                  </a:lnTo>
                  <a:cubicBezTo>
                    <a:pt x="15645" y="4563"/>
                    <a:pt x="15643" y="4561"/>
                    <a:pt x="15641" y="4561"/>
                  </a:cubicBezTo>
                  <a:lnTo>
                    <a:pt x="15641" y="4561"/>
                  </a:lnTo>
                  <a:cubicBezTo>
                    <a:pt x="15641" y="4562"/>
                    <a:pt x="15641" y="4562"/>
                    <a:pt x="15642" y="4563"/>
                  </a:cubicBezTo>
                  <a:lnTo>
                    <a:pt x="15642" y="4563"/>
                  </a:lnTo>
                  <a:lnTo>
                    <a:pt x="8456" y="327"/>
                  </a:lnTo>
                  <a:cubicBezTo>
                    <a:pt x="8426" y="310"/>
                    <a:pt x="8397" y="286"/>
                    <a:pt x="8367" y="274"/>
                  </a:cubicBezTo>
                  <a:cubicBezTo>
                    <a:pt x="8361" y="262"/>
                    <a:pt x="8343" y="262"/>
                    <a:pt x="8337" y="256"/>
                  </a:cubicBezTo>
                  <a:cubicBezTo>
                    <a:pt x="8313" y="250"/>
                    <a:pt x="8296" y="238"/>
                    <a:pt x="8278" y="227"/>
                  </a:cubicBezTo>
                  <a:cubicBezTo>
                    <a:pt x="8260" y="221"/>
                    <a:pt x="8254" y="221"/>
                    <a:pt x="8242" y="215"/>
                  </a:cubicBezTo>
                  <a:cubicBezTo>
                    <a:pt x="8218" y="209"/>
                    <a:pt x="8201" y="197"/>
                    <a:pt x="8183" y="185"/>
                  </a:cubicBezTo>
                  <a:cubicBezTo>
                    <a:pt x="8165" y="179"/>
                    <a:pt x="8159" y="179"/>
                    <a:pt x="8147" y="167"/>
                  </a:cubicBezTo>
                  <a:cubicBezTo>
                    <a:pt x="8123" y="161"/>
                    <a:pt x="8106" y="155"/>
                    <a:pt x="8088" y="149"/>
                  </a:cubicBezTo>
                  <a:cubicBezTo>
                    <a:pt x="8070" y="137"/>
                    <a:pt x="8052" y="137"/>
                    <a:pt x="8046" y="131"/>
                  </a:cubicBezTo>
                  <a:cubicBezTo>
                    <a:pt x="8028" y="126"/>
                    <a:pt x="8011" y="120"/>
                    <a:pt x="7987" y="108"/>
                  </a:cubicBezTo>
                  <a:cubicBezTo>
                    <a:pt x="7975" y="102"/>
                    <a:pt x="7957" y="102"/>
                    <a:pt x="7945" y="96"/>
                  </a:cubicBezTo>
                  <a:cubicBezTo>
                    <a:pt x="7921" y="90"/>
                    <a:pt x="7910" y="78"/>
                    <a:pt x="7886" y="78"/>
                  </a:cubicBezTo>
                  <a:cubicBezTo>
                    <a:pt x="7868" y="72"/>
                    <a:pt x="7856" y="72"/>
                    <a:pt x="7850" y="72"/>
                  </a:cubicBezTo>
                  <a:cubicBezTo>
                    <a:pt x="7826" y="66"/>
                    <a:pt x="7803" y="66"/>
                    <a:pt x="7779" y="60"/>
                  </a:cubicBezTo>
                  <a:cubicBezTo>
                    <a:pt x="7767" y="60"/>
                    <a:pt x="7761" y="48"/>
                    <a:pt x="7743" y="48"/>
                  </a:cubicBezTo>
                  <a:cubicBezTo>
                    <a:pt x="7714" y="42"/>
                    <a:pt x="7690" y="42"/>
                    <a:pt x="7660" y="36"/>
                  </a:cubicBezTo>
                  <a:cubicBezTo>
                    <a:pt x="7654" y="36"/>
                    <a:pt x="7648" y="36"/>
                    <a:pt x="7642" y="31"/>
                  </a:cubicBezTo>
                  <a:cubicBezTo>
                    <a:pt x="7601" y="19"/>
                    <a:pt x="7565" y="13"/>
                    <a:pt x="7536" y="13"/>
                  </a:cubicBezTo>
                  <a:lnTo>
                    <a:pt x="7512" y="13"/>
                  </a:lnTo>
                  <a:cubicBezTo>
                    <a:pt x="7482" y="13"/>
                    <a:pt x="7464" y="7"/>
                    <a:pt x="7435" y="7"/>
                  </a:cubicBezTo>
                  <a:lnTo>
                    <a:pt x="7393" y="7"/>
                  </a:lnTo>
                  <a:cubicBezTo>
                    <a:pt x="7375" y="7"/>
                    <a:pt x="7351" y="7"/>
                    <a:pt x="7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5644057" y="-1244429"/>
              <a:ext cx="2654533" cy="3338463"/>
            </a:xfrm>
            <a:custGeom>
              <a:rect b="b" l="l" r="r" t="t"/>
              <a:pathLst>
                <a:path extrusionOk="0" h="15861" w="12234">
                  <a:moveTo>
                    <a:pt x="4959" y="1"/>
                  </a:moveTo>
                  <a:cubicBezTo>
                    <a:pt x="4924" y="24"/>
                    <a:pt x="4876" y="48"/>
                    <a:pt x="4840" y="66"/>
                  </a:cubicBezTo>
                  <a:cubicBezTo>
                    <a:pt x="4834" y="78"/>
                    <a:pt x="4817" y="84"/>
                    <a:pt x="4811" y="90"/>
                  </a:cubicBezTo>
                  <a:cubicBezTo>
                    <a:pt x="4781" y="107"/>
                    <a:pt x="4751" y="125"/>
                    <a:pt x="4722" y="143"/>
                  </a:cubicBezTo>
                  <a:cubicBezTo>
                    <a:pt x="4710" y="149"/>
                    <a:pt x="4698" y="155"/>
                    <a:pt x="4686" y="167"/>
                  </a:cubicBezTo>
                  <a:cubicBezTo>
                    <a:pt x="4656" y="179"/>
                    <a:pt x="4633" y="202"/>
                    <a:pt x="4603" y="214"/>
                  </a:cubicBezTo>
                  <a:cubicBezTo>
                    <a:pt x="4591" y="226"/>
                    <a:pt x="4573" y="232"/>
                    <a:pt x="4567" y="238"/>
                  </a:cubicBezTo>
                  <a:cubicBezTo>
                    <a:pt x="4538" y="256"/>
                    <a:pt x="4514" y="274"/>
                    <a:pt x="4484" y="291"/>
                  </a:cubicBezTo>
                  <a:cubicBezTo>
                    <a:pt x="4472" y="297"/>
                    <a:pt x="4460" y="303"/>
                    <a:pt x="4448" y="315"/>
                  </a:cubicBezTo>
                  <a:lnTo>
                    <a:pt x="4359" y="381"/>
                  </a:lnTo>
                  <a:cubicBezTo>
                    <a:pt x="4353" y="387"/>
                    <a:pt x="4342" y="392"/>
                    <a:pt x="4336" y="392"/>
                  </a:cubicBezTo>
                  <a:cubicBezTo>
                    <a:pt x="4264" y="446"/>
                    <a:pt x="4187" y="499"/>
                    <a:pt x="4116" y="559"/>
                  </a:cubicBezTo>
                  <a:lnTo>
                    <a:pt x="4104" y="565"/>
                  </a:lnTo>
                  <a:cubicBezTo>
                    <a:pt x="4063" y="600"/>
                    <a:pt x="4009" y="642"/>
                    <a:pt x="3968" y="677"/>
                  </a:cubicBezTo>
                  <a:cubicBezTo>
                    <a:pt x="3950" y="683"/>
                    <a:pt x="3938" y="701"/>
                    <a:pt x="3920" y="713"/>
                  </a:cubicBezTo>
                  <a:cubicBezTo>
                    <a:pt x="3884" y="743"/>
                    <a:pt x="3855" y="772"/>
                    <a:pt x="3819" y="802"/>
                  </a:cubicBezTo>
                  <a:cubicBezTo>
                    <a:pt x="3801" y="820"/>
                    <a:pt x="3789" y="832"/>
                    <a:pt x="3766" y="850"/>
                  </a:cubicBezTo>
                  <a:cubicBezTo>
                    <a:pt x="3730" y="879"/>
                    <a:pt x="3700" y="909"/>
                    <a:pt x="3659" y="939"/>
                  </a:cubicBezTo>
                  <a:lnTo>
                    <a:pt x="3623" y="974"/>
                  </a:lnTo>
                  <a:cubicBezTo>
                    <a:pt x="3582" y="1010"/>
                    <a:pt x="3534" y="1057"/>
                    <a:pt x="3492" y="1099"/>
                  </a:cubicBezTo>
                  <a:lnTo>
                    <a:pt x="3451" y="1135"/>
                  </a:lnTo>
                  <a:cubicBezTo>
                    <a:pt x="3415" y="1164"/>
                    <a:pt x="3386" y="1206"/>
                    <a:pt x="3350" y="1236"/>
                  </a:cubicBezTo>
                  <a:lnTo>
                    <a:pt x="3302" y="1277"/>
                  </a:lnTo>
                  <a:cubicBezTo>
                    <a:pt x="3267" y="1307"/>
                    <a:pt x="3237" y="1343"/>
                    <a:pt x="3202" y="1372"/>
                  </a:cubicBezTo>
                  <a:lnTo>
                    <a:pt x="3166" y="1414"/>
                  </a:lnTo>
                  <a:lnTo>
                    <a:pt x="3029" y="1544"/>
                  </a:lnTo>
                  <a:lnTo>
                    <a:pt x="2994" y="1580"/>
                  </a:lnTo>
                  <a:cubicBezTo>
                    <a:pt x="2964" y="1622"/>
                    <a:pt x="2928" y="1651"/>
                    <a:pt x="2899" y="1687"/>
                  </a:cubicBezTo>
                  <a:lnTo>
                    <a:pt x="2851" y="1728"/>
                  </a:lnTo>
                  <a:cubicBezTo>
                    <a:pt x="2821" y="1770"/>
                    <a:pt x="2786" y="1806"/>
                    <a:pt x="2756" y="1841"/>
                  </a:cubicBezTo>
                  <a:lnTo>
                    <a:pt x="2721" y="1877"/>
                  </a:lnTo>
                  <a:cubicBezTo>
                    <a:pt x="2673" y="1924"/>
                    <a:pt x="2637" y="1978"/>
                    <a:pt x="2590" y="2025"/>
                  </a:cubicBezTo>
                  <a:cubicBezTo>
                    <a:pt x="2584" y="2043"/>
                    <a:pt x="2572" y="2049"/>
                    <a:pt x="2560" y="2067"/>
                  </a:cubicBezTo>
                  <a:cubicBezTo>
                    <a:pt x="2531" y="2103"/>
                    <a:pt x="2501" y="2138"/>
                    <a:pt x="2465" y="2174"/>
                  </a:cubicBezTo>
                  <a:cubicBezTo>
                    <a:pt x="2453" y="2192"/>
                    <a:pt x="2436" y="2204"/>
                    <a:pt x="2430" y="2227"/>
                  </a:cubicBezTo>
                  <a:cubicBezTo>
                    <a:pt x="2400" y="2263"/>
                    <a:pt x="2370" y="2304"/>
                    <a:pt x="2341" y="2346"/>
                  </a:cubicBezTo>
                  <a:cubicBezTo>
                    <a:pt x="2335" y="2364"/>
                    <a:pt x="2317" y="2370"/>
                    <a:pt x="2311" y="2382"/>
                  </a:cubicBezTo>
                  <a:cubicBezTo>
                    <a:pt x="2275" y="2435"/>
                    <a:pt x="2228" y="2489"/>
                    <a:pt x="2192" y="2542"/>
                  </a:cubicBezTo>
                  <a:cubicBezTo>
                    <a:pt x="2186" y="2554"/>
                    <a:pt x="2168" y="2560"/>
                    <a:pt x="2162" y="2578"/>
                  </a:cubicBezTo>
                  <a:cubicBezTo>
                    <a:pt x="2133" y="2625"/>
                    <a:pt x="2103" y="2661"/>
                    <a:pt x="2073" y="2702"/>
                  </a:cubicBezTo>
                  <a:cubicBezTo>
                    <a:pt x="2055" y="2720"/>
                    <a:pt x="2050" y="2738"/>
                    <a:pt x="2038" y="2756"/>
                  </a:cubicBezTo>
                  <a:cubicBezTo>
                    <a:pt x="2008" y="2797"/>
                    <a:pt x="1978" y="2839"/>
                    <a:pt x="1949" y="2880"/>
                  </a:cubicBezTo>
                  <a:cubicBezTo>
                    <a:pt x="1937" y="2898"/>
                    <a:pt x="1931" y="2910"/>
                    <a:pt x="1919" y="2916"/>
                  </a:cubicBezTo>
                  <a:cubicBezTo>
                    <a:pt x="1877" y="2970"/>
                    <a:pt x="1842" y="3029"/>
                    <a:pt x="1806" y="3082"/>
                  </a:cubicBezTo>
                  <a:cubicBezTo>
                    <a:pt x="1800" y="3094"/>
                    <a:pt x="1788" y="3106"/>
                    <a:pt x="1782" y="3118"/>
                  </a:cubicBezTo>
                  <a:cubicBezTo>
                    <a:pt x="1753" y="3165"/>
                    <a:pt x="1723" y="3207"/>
                    <a:pt x="1699" y="3255"/>
                  </a:cubicBezTo>
                  <a:cubicBezTo>
                    <a:pt x="1693" y="3266"/>
                    <a:pt x="1681" y="3290"/>
                    <a:pt x="1670" y="3302"/>
                  </a:cubicBezTo>
                  <a:cubicBezTo>
                    <a:pt x="1640" y="3350"/>
                    <a:pt x="1622" y="3391"/>
                    <a:pt x="1592" y="3439"/>
                  </a:cubicBezTo>
                  <a:cubicBezTo>
                    <a:pt x="1580" y="3450"/>
                    <a:pt x="1575" y="3468"/>
                    <a:pt x="1569" y="3474"/>
                  </a:cubicBezTo>
                  <a:cubicBezTo>
                    <a:pt x="1533" y="3534"/>
                    <a:pt x="1503" y="3587"/>
                    <a:pt x="1462" y="3646"/>
                  </a:cubicBezTo>
                  <a:cubicBezTo>
                    <a:pt x="1456" y="3658"/>
                    <a:pt x="1450" y="3670"/>
                    <a:pt x="1444" y="3682"/>
                  </a:cubicBezTo>
                  <a:cubicBezTo>
                    <a:pt x="1414" y="3730"/>
                    <a:pt x="1390" y="3771"/>
                    <a:pt x="1361" y="3825"/>
                  </a:cubicBezTo>
                  <a:cubicBezTo>
                    <a:pt x="1355" y="3836"/>
                    <a:pt x="1337" y="3860"/>
                    <a:pt x="1331" y="3878"/>
                  </a:cubicBezTo>
                  <a:cubicBezTo>
                    <a:pt x="1307" y="3920"/>
                    <a:pt x="1278" y="3967"/>
                    <a:pt x="1254" y="4009"/>
                  </a:cubicBezTo>
                  <a:cubicBezTo>
                    <a:pt x="1248" y="4026"/>
                    <a:pt x="1242" y="4038"/>
                    <a:pt x="1236" y="4044"/>
                  </a:cubicBezTo>
                  <a:lnTo>
                    <a:pt x="1147" y="4222"/>
                  </a:lnTo>
                  <a:cubicBezTo>
                    <a:pt x="1135" y="4240"/>
                    <a:pt x="1129" y="4246"/>
                    <a:pt x="1129" y="4264"/>
                  </a:cubicBezTo>
                  <a:cubicBezTo>
                    <a:pt x="1105" y="4306"/>
                    <a:pt x="1076" y="4359"/>
                    <a:pt x="1058" y="4401"/>
                  </a:cubicBezTo>
                  <a:cubicBezTo>
                    <a:pt x="1046" y="4418"/>
                    <a:pt x="1040" y="4442"/>
                    <a:pt x="1028" y="4454"/>
                  </a:cubicBezTo>
                  <a:cubicBezTo>
                    <a:pt x="1004" y="4501"/>
                    <a:pt x="981" y="4549"/>
                    <a:pt x="957" y="4597"/>
                  </a:cubicBezTo>
                  <a:lnTo>
                    <a:pt x="939" y="4638"/>
                  </a:lnTo>
                  <a:cubicBezTo>
                    <a:pt x="909" y="4697"/>
                    <a:pt x="886" y="4757"/>
                    <a:pt x="856" y="4816"/>
                  </a:cubicBezTo>
                  <a:cubicBezTo>
                    <a:pt x="850" y="4834"/>
                    <a:pt x="850" y="4840"/>
                    <a:pt x="838" y="4858"/>
                  </a:cubicBezTo>
                  <a:cubicBezTo>
                    <a:pt x="820" y="4905"/>
                    <a:pt x="797" y="4953"/>
                    <a:pt x="773" y="5006"/>
                  </a:cubicBezTo>
                  <a:cubicBezTo>
                    <a:pt x="767" y="5018"/>
                    <a:pt x="761" y="5042"/>
                    <a:pt x="749" y="5054"/>
                  </a:cubicBezTo>
                  <a:cubicBezTo>
                    <a:pt x="731" y="5101"/>
                    <a:pt x="714" y="5155"/>
                    <a:pt x="690" y="5196"/>
                  </a:cubicBezTo>
                  <a:cubicBezTo>
                    <a:pt x="684" y="5214"/>
                    <a:pt x="678" y="5226"/>
                    <a:pt x="678" y="5244"/>
                  </a:cubicBezTo>
                  <a:cubicBezTo>
                    <a:pt x="654" y="5303"/>
                    <a:pt x="630" y="5362"/>
                    <a:pt x="601" y="5428"/>
                  </a:cubicBezTo>
                  <a:cubicBezTo>
                    <a:pt x="595" y="5434"/>
                    <a:pt x="595" y="5452"/>
                    <a:pt x="589" y="5458"/>
                  </a:cubicBezTo>
                  <a:cubicBezTo>
                    <a:pt x="565" y="5511"/>
                    <a:pt x="553" y="5558"/>
                    <a:pt x="535" y="5606"/>
                  </a:cubicBezTo>
                  <a:cubicBezTo>
                    <a:pt x="529" y="5618"/>
                    <a:pt x="524" y="5642"/>
                    <a:pt x="512" y="5659"/>
                  </a:cubicBezTo>
                  <a:cubicBezTo>
                    <a:pt x="500" y="5701"/>
                    <a:pt x="482" y="5754"/>
                    <a:pt x="464" y="5796"/>
                  </a:cubicBezTo>
                  <a:cubicBezTo>
                    <a:pt x="452" y="5814"/>
                    <a:pt x="452" y="5826"/>
                    <a:pt x="446" y="5843"/>
                  </a:cubicBezTo>
                  <a:cubicBezTo>
                    <a:pt x="423" y="5903"/>
                    <a:pt x="411" y="5968"/>
                    <a:pt x="387" y="6028"/>
                  </a:cubicBezTo>
                  <a:cubicBezTo>
                    <a:pt x="387" y="6033"/>
                    <a:pt x="381" y="6051"/>
                    <a:pt x="381" y="6057"/>
                  </a:cubicBezTo>
                  <a:lnTo>
                    <a:pt x="333" y="6212"/>
                  </a:lnTo>
                  <a:cubicBezTo>
                    <a:pt x="333" y="6224"/>
                    <a:pt x="328" y="6229"/>
                    <a:pt x="328" y="6235"/>
                  </a:cubicBezTo>
                  <a:cubicBezTo>
                    <a:pt x="328" y="6241"/>
                    <a:pt x="322" y="6259"/>
                    <a:pt x="322" y="6265"/>
                  </a:cubicBezTo>
                  <a:cubicBezTo>
                    <a:pt x="304" y="6313"/>
                    <a:pt x="292" y="6360"/>
                    <a:pt x="286" y="6408"/>
                  </a:cubicBezTo>
                  <a:cubicBezTo>
                    <a:pt x="274" y="6419"/>
                    <a:pt x="274" y="6437"/>
                    <a:pt x="268" y="6449"/>
                  </a:cubicBezTo>
                  <a:cubicBezTo>
                    <a:pt x="256" y="6509"/>
                    <a:pt x="238" y="6568"/>
                    <a:pt x="227" y="6639"/>
                  </a:cubicBezTo>
                  <a:cubicBezTo>
                    <a:pt x="227" y="6645"/>
                    <a:pt x="215" y="6657"/>
                    <a:pt x="215" y="6669"/>
                  </a:cubicBezTo>
                  <a:cubicBezTo>
                    <a:pt x="203" y="6716"/>
                    <a:pt x="197" y="6770"/>
                    <a:pt x="179" y="6817"/>
                  </a:cubicBezTo>
                  <a:cubicBezTo>
                    <a:pt x="173" y="6835"/>
                    <a:pt x="173" y="6853"/>
                    <a:pt x="167" y="6877"/>
                  </a:cubicBezTo>
                  <a:cubicBezTo>
                    <a:pt x="155" y="6918"/>
                    <a:pt x="143" y="6966"/>
                    <a:pt x="138" y="7013"/>
                  </a:cubicBezTo>
                  <a:cubicBezTo>
                    <a:pt x="138" y="7031"/>
                    <a:pt x="126" y="7043"/>
                    <a:pt x="126" y="7061"/>
                  </a:cubicBezTo>
                  <a:cubicBezTo>
                    <a:pt x="114" y="7120"/>
                    <a:pt x="108" y="7180"/>
                    <a:pt x="96" y="7239"/>
                  </a:cubicBezTo>
                  <a:cubicBezTo>
                    <a:pt x="96" y="7245"/>
                    <a:pt x="96" y="7263"/>
                    <a:pt x="90" y="7269"/>
                  </a:cubicBezTo>
                  <a:cubicBezTo>
                    <a:pt x="84" y="7322"/>
                    <a:pt x="78" y="7364"/>
                    <a:pt x="66" y="7417"/>
                  </a:cubicBezTo>
                  <a:cubicBezTo>
                    <a:pt x="66" y="7441"/>
                    <a:pt x="60" y="7453"/>
                    <a:pt x="60" y="7470"/>
                  </a:cubicBezTo>
                  <a:cubicBezTo>
                    <a:pt x="54" y="7512"/>
                    <a:pt x="48" y="7560"/>
                    <a:pt x="48" y="7601"/>
                  </a:cubicBezTo>
                  <a:cubicBezTo>
                    <a:pt x="48" y="7619"/>
                    <a:pt x="37" y="7631"/>
                    <a:pt x="37" y="7649"/>
                  </a:cubicBezTo>
                  <a:cubicBezTo>
                    <a:pt x="31" y="7708"/>
                    <a:pt x="25" y="7767"/>
                    <a:pt x="25" y="7827"/>
                  </a:cubicBezTo>
                  <a:lnTo>
                    <a:pt x="25" y="7833"/>
                  </a:lnTo>
                  <a:cubicBezTo>
                    <a:pt x="25" y="7856"/>
                    <a:pt x="19" y="7886"/>
                    <a:pt x="19" y="7904"/>
                  </a:cubicBezTo>
                  <a:cubicBezTo>
                    <a:pt x="19" y="7928"/>
                    <a:pt x="19" y="7951"/>
                    <a:pt x="7" y="7975"/>
                  </a:cubicBezTo>
                  <a:cubicBezTo>
                    <a:pt x="7" y="8005"/>
                    <a:pt x="7" y="8035"/>
                    <a:pt x="1" y="8064"/>
                  </a:cubicBezTo>
                  <a:lnTo>
                    <a:pt x="1" y="8124"/>
                  </a:lnTo>
                  <a:lnTo>
                    <a:pt x="1" y="8219"/>
                  </a:lnTo>
                  <a:lnTo>
                    <a:pt x="1" y="8260"/>
                  </a:lnTo>
                  <a:lnTo>
                    <a:pt x="1" y="8403"/>
                  </a:lnTo>
                  <a:lnTo>
                    <a:pt x="1" y="8539"/>
                  </a:lnTo>
                  <a:lnTo>
                    <a:pt x="1" y="8581"/>
                  </a:lnTo>
                  <a:lnTo>
                    <a:pt x="1" y="8670"/>
                  </a:lnTo>
                  <a:lnTo>
                    <a:pt x="1" y="8717"/>
                  </a:lnTo>
                  <a:cubicBezTo>
                    <a:pt x="1" y="8747"/>
                    <a:pt x="1" y="8777"/>
                    <a:pt x="7" y="8795"/>
                  </a:cubicBezTo>
                  <a:lnTo>
                    <a:pt x="7" y="8842"/>
                  </a:lnTo>
                  <a:cubicBezTo>
                    <a:pt x="7" y="8872"/>
                    <a:pt x="19" y="8902"/>
                    <a:pt x="19" y="8937"/>
                  </a:cubicBezTo>
                  <a:lnTo>
                    <a:pt x="19" y="8967"/>
                  </a:lnTo>
                  <a:cubicBezTo>
                    <a:pt x="19" y="9014"/>
                    <a:pt x="25" y="9050"/>
                    <a:pt x="31" y="9092"/>
                  </a:cubicBezTo>
                  <a:lnTo>
                    <a:pt x="31" y="9115"/>
                  </a:lnTo>
                  <a:cubicBezTo>
                    <a:pt x="37" y="9145"/>
                    <a:pt x="37" y="9181"/>
                    <a:pt x="48" y="9210"/>
                  </a:cubicBezTo>
                  <a:cubicBezTo>
                    <a:pt x="48" y="9228"/>
                    <a:pt x="48" y="9234"/>
                    <a:pt x="54" y="9252"/>
                  </a:cubicBezTo>
                  <a:cubicBezTo>
                    <a:pt x="54" y="9264"/>
                    <a:pt x="60" y="9282"/>
                    <a:pt x="60" y="9293"/>
                  </a:cubicBezTo>
                  <a:cubicBezTo>
                    <a:pt x="60" y="9311"/>
                    <a:pt x="66" y="9317"/>
                    <a:pt x="66" y="9329"/>
                  </a:cubicBezTo>
                  <a:cubicBezTo>
                    <a:pt x="66" y="9347"/>
                    <a:pt x="78" y="9353"/>
                    <a:pt x="78" y="9371"/>
                  </a:cubicBezTo>
                  <a:cubicBezTo>
                    <a:pt x="84" y="9400"/>
                    <a:pt x="84" y="9430"/>
                    <a:pt x="90" y="9460"/>
                  </a:cubicBezTo>
                  <a:cubicBezTo>
                    <a:pt x="90" y="9466"/>
                    <a:pt x="90" y="9472"/>
                    <a:pt x="96" y="9489"/>
                  </a:cubicBezTo>
                  <a:lnTo>
                    <a:pt x="120" y="9596"/>
                  </a:lnTo>
                  <a:lnTo>
                    <a:pt x="120" y="9614"/>
                  </a:lnTo>
                  <a:cubicBezTo>
                    <a:pt x="126" y="9644"/>
                    <a:pt x="138" y="9679"/>
                    <a:pt x="143" y="9709"/>
                  </a:cubicBezTo>
                  <a:cubicBezTo>
                    <a:pt x="143" y="9715"/>
                    <a:pt x="149" y="9733"/>
                    <a:pt x="149" y="9739"/>
                  </a:cubicBezTo>
                  <a:cubicBezTo>
                    <a:pt x="155" y="9763"/>
                    <a:pt x="167" y="9792"/>
                    <a:pt x="173" y="9816"/>
                  </a:cubicBezTo>
                  <a:cubicBezTo>
                    <a:pt x="173" y="9828"/>
                    <a:pt x="179" y="9834"/>
                    <a:pt x="179" y="9852"/>
                  </a:cubicBezTo>
                  <a:cubicBezTo>
                    <a:pt x="185" y="9881"/>
                    <a:pt x="197" y="9905"/>
                    <a:pt x="203" y="9935"/>
                  </a:cubicBezTo>
                  <a:cubicBezTo>
                    <a:pt x="203" y="9941"/>
                    <a:pt x="209" y="9947"/>
                    <a:pt x="209" y="9953"/>
                  </a:cubicBezTo>
                  <a:cubicBezTo>
                    <a:pt x="215" y="9994"/>
                    <a:pt x="233" y="10024"/>
                    <a:pt x="238" y="10059"/>
                  </a:cubicBezTo>
                  <a:cubicBezTo>
                    <a:pt x="238" y="10065"/>
                    <a:pt x="244" y="10071"/>
                    <a:pt x="244" y="10071"/>
                  </a:cubicBezTo>
                  <a:cubicBezTo>
                    <a:pt x="256" y="10101"/>
                    <a:pt x="268" y="10125"/>
                    <a:pt x="274" y="10154"/>
                  </a:cubicBezTo>
                  <a:cubicBezTo>
                    <a:pt x="286" y="10160"/>
                    <a:pt x="286" y="10178"/>
                    <a:pt x="292" y="10184"/>
                  </a:cubicBezTo>
                  <a:cubicBezTo>
                    <a:pt x="298" y="10208"/>
                    <a:pt x="304" y="10232"/>
                    <a:pt x="322" y="10249"/>
                  </a:cubicBezTo>
                  <a:cubicBezTo>
                    <a:pt x="328" y="10261"/>
                    <a:pt x="328" y="10273"/>
                    <a:pt x="333" y="10279"/>
                  </a:cubicBezTo>
                  <a:cubicBezTo>
                    <a:pt x="345" y="10303"/>
                    <a:pt x="357" y="10333"/>
                    <a:pt x="363" y="10356"/>
                  </a:cubicBezTo>
                  <a:cubicBezTo>
                    <a:pt x="363" y="10362"/>
                    <a:pt x="375" y="10368"/>
                    <a:pt x="375" y="10380"/>
                  </a:cubicBezTo>
                  <a:lnTo>
                    <a:pt x="417" y="10469"/>
                  </a:lnTo>
                  <a:cubicBezTo>
                    <a:pt x="417" y="10475"/>
                    <a:pt x="423" y="10481"/>
                    <a:pt x="423" y="10487"/>
                  </a:cubicBezTo>
                  <a:cubicBezTo>
                    <a:pt x="440" y="10511"/>
                    <a:pt x="446" y="10534"/>
                    <a:pt x="464" y="10558"/>
                  </a:cubicBezTo>
                  <a:cubicBezTo>
                    <a:pt x="470" y="10564"/>
                    <a:pt x="470" y="10570"/>
                    <a:pt x="476" y="10588"/>
                  </a:cubicBezTo>
                  <a:cubicBezTo>
                    <a:pt x="482" y="10606"/>
                    <a:pt x="500" y="10624"/>
                    <a:pt x="512" y="10647"/>
                  </a:cubicBezTo>
                  <a:cubicBezTo>
                    <a:pt x="524" y="10653"/>
                    <a:pt x="524" y="10659"/>
                    <a:pt x="529" y="10677"/>
                  </a:cubicBezTo>
                  <a:lnTo>
                    <a:pt x="571" y="10742"/>
                  </a:lnTo>
                  <a:cubicBezTo>
                    <a:pt x="571" y="10748"/>
                    <a:pt x="583" y="10748"/>
                    <a:pt x="583" y="10754"/>
                  </a:cubicBezTo>
                  <a:cubicBezTo>
                    <a:pt x="595" y="10784"/>
                    <a:pt x="619" y="10808"/>
                    <a:pt x="630" y="10837"/>
                  </a:cubicBezTo>
                  <a:cubicBezTo>
                    <a:pt x="642" y="10843"/>
                    <a:pt x="642" y="10855"/>
                    <a:pt x="648" y="10861"/>
                  </a:cubicBezTo>
                  <a:cubicBezTo>
                    <a:pt x="660" y="10885"/>
                    <a:pt x="678" y="10897"/>
                    <a:pt x="690" y="10920"/>
                  </a:cubicBezTo>
                  <a:cubicBezTo>
                    <a:pt x="702" y="10926"/>
                    <a:pt x="708" y="10932"/>
                    <a:pt x="708" y="10944"/>
                  </a:cubicBezTo>
                  <a:cubicBezTo>
                    <a:pt x="719" y="10956"/>
                    <a:pt x="737" y="10980"/>
                    <a:pt x="743" y="10992"/>
                  </a:cubicBezTo>
                  <a:cubicBezTo>
                    <a:pt x="749" y="11004"/>
                    <a:pt x="761" y="11009"/>
                    <a:pt x="761" y="11015"/>
                  </a:cubicBezTo>
                  <a:cubicBezTo>
                    <a:pt x="773" y="11039"/>
                    <a:pt x="797" y="11051"/>
                    <a:pt x="809" y="11075"/>
                  </a:cubicBezTo>
                  <a:lnTo>
                    <a:pt x="820" y="11081"/>
                  </a:lnTo>
                  <a:cubicBezTo>
                    <a:pt x="838" y="11104"/>
                    <a:pt x="856" y="11128"/>
                    <a:pt x="880" y="11152"/>
                  </a:cubicBezTo>
                  <a:lnTo>
                    <a:pt x="892" y="11164"/>
                  </a:lnTo>
                  <a:lnTo>
                    <a:pt x="939" y="11211"/>
                  </a:lnTo>
                  <a:lnTo>
                    <a:pt x="957" y="11229"/>
                  </a:lnTo>
                  <a:lnTo>
                    <a:pt x="1004" y="11277"/>
                  </a:lnTo>
                  <a:lnTo>
                    <a:pt x="1028" y="11300"/>
                  </a:lnTo>
                  <a:cubicBezTo>
                    <a:pt x="1046" y="11312"/>
                    <a:pt x="1064" y="11336"/>
                    <a:pt x="1088" y="11348"/>
                  </a:cubicBezTo>
                  <a:lnTo>
                    <a:pt x="1094" y="11360"/>
                  </a:lnTo>
                  <a:cubicBezTo>
                    <a:pt x="1117" y="11378"/>
                    <a:pt x="1135" y="11395"/>
                    <a:pt x="1159" y="11407"/>
                  </a:cubicBezTo>
                  <a:cubicBezTo>
                    <a:pt x="1165" y="11419"/>
                    <a:pt x="1177" y="11419"/>
                    <a:pt x="1183" y="11425"/>
                  </a:cubicBezTo>
                  <a:cubicBezTo>
                    <a:pt x="1194" y="11437"/>
                    <a:pt x="1218" y="11449"/>
                    <a:pt x="1236" y="11461"/>
                  </a:cubicBezTo>
                  <a:cubicBezTo>
                    <a:pt x="1242" y="11467"/>
                    <a:pt x="1248" y="11479"/>
                    <a:pt x="1254" y="11479"/>
                  </a:cubicBezTo>
                  <a:cubicBezTo>
                    <a:pt x="1272" y="11490"/>
                    <a:pt x="1295" y="11496"/>
                    <a:pt x="1307" y="11514"/>
                  </a:cubicBezTo>
                  <a:cubicBezTo>
                    <a:pt x="1313" y="11520"/>
                    <a:pt x="1325" y="11520"/>
                    <a:pt x="1331" y="11526"/>
                  </a:cubicBezTo>
                  <a:cubicBezTo>
                    <a:pt x="1355" y="11544"/>
                    <a:pt x="1385" y="11556"/>
                    <a:pt x="1402" y="11574"/>
                  </a:cubicBezTo>
                  <a:lnTo>
                    <a:pt x="8605" y="15819"/>
                  </a:lnTo>
                  <a:lnTo>
                    <a:pt x="8605" y="15819"/>
                  </a:lnTo>
                  <a:cubicBezTo>
                    <a:pt x="8605" y="15807"/>
                    <a:pt x="8599" y="15807"/>
                    <a:pt x="8587" y="15795"/>
                  </a:cubicBezTo>
                  <a:cubicBezTo>
                    <a:pt x="8575" y="15784"/>
                    <a:pt x="8552" y="15778"/>
                    <a:pt x="8540" y="15760"/>
                  </a:cubicBezTo>
                  <a:cubicBezTo>
                    <a:pt x="8528" y="15754"/>
                    <a:pt x="8522" y="15748"/>
                    <a:pt x="8516" y="15748"/>
                  </a:cubicBezTo>
                  <a:cubicBezTo>
                    <a:pt x="8498" y="15730"/>
                    <a:pt x="8480" y="15724"/>
                    <a:pt x="8463" y="15706"/>
                  </a:cubicBezTo>
                  <a:cubicBezTo>
                    <a:pt x="8457" y="15700"/>
                    <a:pt x="8451" y="15700"/>
                    <a:pt x="8439" y="15695"/>
                  </a:cubicBezTo>
                  <a:cubicBezTo>
                    <a:pt x="8421" y="15677"/>
                    <a:pt x="8397" y="15653"/>
                    <a:pt x="8373" y="15641"/>
                  </a:cubicBezTo>
                  <a:cubicBezTo>
                    <a:pt x="8373" y="15641"/>
                    <a:pt x="8368" y="15641"/>
                    <a:pt x="8368" y="15635"/>
                  </a:cubicBezTo>
                  <a:cubicBezTo>
                    <a:pt x="8344" y="15617"/>
                    <a:pt x="8332" y="15594"/>
                    <a:pt x="8308" y="15582"/>
                  </a:cubicBezTo>
                  <a:lnTo>
                    <a:pt x="8284" y="15558"/>
                  </a:lnTo>
                  <a:lnTo>
                    <a:pt x="8243" y="15516"/>
                  </a:lnTo>
                  <a:lnTo>
                    <a:pt x="8219" y="15493"/>
                  </a:lnTo>
                  <a:lnTo>
                    <a:pt x="8172" y="15445"/>
                  </a:lnTo>
                  <a:lnTo>
                    <a:pt x="8160" y="15433"/>
                  </a:lnTo>
                  <a:cubicBezTo>
                    <a:pt x="8136" y="15409"/>
                    <a:pt x="8124" y="15386"/>
                    <a:pt x="8100" y="15368"/>
                  </a:cubicBezTo>
                  <a:cubicBezTo>
                    <a:pt x="8100" y="15368"/>
                    <a:pt x="8094" y="15356"/>
                    <a:pt x="8094" y="15350"/>
                  </a:cubicBezTo>
                  <a:cubicBezTo>
                    <a:pt x="8077" y="15326"/>
                    <a:pt x="8065" y="15314"/>
                    <a:pt x="8041" y="15291"/>
                  </a:cubicBezTo>
                  <a:lnTo>
                    <a:pt x="8017" y="15267"/>
                  </a:lnTo>
                  <a:cubicBezTo>
                    <a:pt x="8005" y="15255"/>
                    <a:pt x="7993" y="15237"/>
                    <a:pt x="7982" y="15219"/>
                  </a:cubicBezTo>
                  <a:lnTo>
                    <a:pt x="7958" y="15196"/>
                  </a:lnTo>
                  <a:cubicBezTo>
                    <a:pt x="7946" y="15178"/>
                    <a:pt x="7928" y="15160"/>
                    <a:pt x="7922" y="15142"/>
                  </a:cubicBezTo>
                  <a:cubicBezTo>
                    <a:pt x="7916" y="15136"/>
                    <a:pt x="7916" y="15130"/>
                    <a:pt x="7904" y="15119"/>
                  </a:cubicBezTo>
                  <a:cubicBezTo>
                    <a:pt x="7892" y="15101"/>
                    <a:pt x="7869" y="15071"/>
                    <a:pt x="7857" y="15047"/>
                  </a:cubicBezTo>
                  <a:cubicBezTo>
                    <a:pt x="7845" y="15041"/>
                    <a:pt x="7845" y="15029"/>
                    <a:pt x="7845" y="15029"/>
                  </a:cubicBezTo>
                  <a:cubicBezTo>
                    <a:pt x="7833" y="15012"/>
                    <a:pt x="7815" y="14988"/>
                    <a:pt x="7809" y="14964"/>
                  </a:cubicBezTo>
                  <a:cubicBezTo>
                    <a:pt x="7803" y="14958"/>
                    <a:pt x="7797" y="14940"/>
                    <a:pt x="7797" y="14934"/>
                  </a:cubicBezTo>
                  <a:cubicBezTo>
                    <a:pt x="7786" y="14923"/>
                    <a:pt x="7774" y="14899"/>
                    <a:pt x="7768" y="14875"/>
                  </a:cubicBezTo>
                  <a:cubicBezTo>
                    <a:pt x="7756" y="14869"/>
                    <a:pt x="7750" y="14851"/>
                    <a:pt x="7750" y="14845"/>
                  </a:cubicBezTo>
                  <a:cubicBezTo>
                    <a:pt x="7738" y="14822"/>
                    <a:pt x="7726" y="14804"/>
                    <a:pt x="7720" y="14780"/>
                  </a:cubicBezTo>
                  <a:cubicBezTo>
                    <a:pt x="7714" y="14774"/>
                    <a:pt x="7714" y="14762"/>
                    <a:pt x="7708" y="14756"/>
                  </a:cubicBezTo>
                  <a:lnTo>
                    <a:pt x="7661" y="14667"/>
                  </a:lnTo>
                  <a:cubicBezTo>
                    <a:pt x="7655" y="14661"/>
                    <a:pt x="7655" y="14655"/>
                    <a:pt x="7655" y="14644"/>
                  </a:cubicBezTo>
                  <a:cubicBezTo>
                    <a:pt x="7649" y="14626"/>
                    <a:pt x="7631" y="14602"/>
                    <a:pt x="7625" y="14578"/>
                  </a:cubicBezTo>
                  <a:cubicBezTo>
                    <a:pt x="7619" y="14566"/>
                    <a:pt x="7619" y="14554"/>
                    <a:pt x="7607" y="14543"/>
                  </a:cubicBezTo>
                  <a:cubicBezTo>
                    <a:pt x="7602" y="14519"/>
                    <a:pt x="7596" y="14495"/>
                    <a:pt x="7590" y="14483"/>
                  </a:cubicBezTo>
                  <a:cubicBezTo>
                    <a:pt x="7578" y="14465"/>
                    <a:pt x="7578" y="14459"/>
                    <a:pt x="7572" y="14448"/>
                  </a:cubicBezTo>
                  <a:cubicBezTo>
                    <a:pt x="7566" y="14424"/>
                    <a:pt x="7560" y="14400"/>
                    <a:pt x="7542" y="14370"/>
                  </a:cubicBezTo>
                  <a:cubicBezTo>
                    <a:pt x="7542" y="14364"/>
                    <a:pt x="7536" y="14358"/>
                    <a:pt x="7536" y="14341"/>
                  </a:cubicBezTo>
                  <a:cubicBezTo>
                    <a:pt x="7518" y="14311"/>
                    <a:pt x="7512" y="14275"/>
                    <a:pt x="7507" y="14246"/>
                  </a:cubicBezTo>
                  <a:cubicBezTo>
                    <a:pt x="7507" y="14240"/>
                    <a:pt x="7501" y="14222"/>
                    <a:pt x="7501" y="14216"/>
                  </a:cubicBezTo>
                  <a:cubicBezTo>
                    <a:pt x="7489" y="14192"/>
                    <a:pt x="7483" y="14168"/>
                    <a:pt x="7477" y="14139"/>
                  </a:cubicBezTo>
                  <a:cubicBezTo>
                    <a:pt x="7471" y="14127"/>
                    <a:pt x="7471" y="14115"/>
                    <a:pt x="7459" y="14103"/>
                  </a:cubicBezTo>
                  <a:cubicBezTo>
                    <a:pt x="7453" y="14079"/>
                    <a:pt x="7447" y="14062"/>
                    <a:pt x="7447" y="14038"/>
                  </a:cubicBezTo>
                  <a:cubicBezTo>
                    <a:pt x="7447" y="14026"/>
                    <a:pt x="7441" y="14008"/>
                    <a:pt x="7441" y="14002"/>
                  </a:cubicBezTo>
                  <a:cubicBezTo>
                    <a:pt x="7429" y="13973"/>
                    <a:pt x="7423" y="13949"/>
                    <a:pt x="7417" y="13919"/>
                  </a:cubicBezTo>
                  <a:cubicBezTo>
                    <a:pt x="7417" y="13913"/>
                    <a:pt x="7411" y="13895"/>
                    <a:pt x="7411" y="13889"/>
                  </a:cubicBezTo>
                  <a:cubicBezTo>
                    <a:pt x="7400" y="13854"/>
                    <a:pt x="7394" y="13818"/>
                    <a:pt x="7388" y="13788"/>
                  </a:cubicBezTo>
                  <a:cubicBezTo>
                    <a:pt x="7388" y="13771"/>
                    <a:pt x="7382" y="13759"/>
                    <a:pt x="7382" y="13747"/>
                  </a:cubicBezTo>
                  <a:cubicBezTo>
                    <a:pt x="7370" y="13729"/>
                    <a:pt x="7370" y="13699"/>
                    <a:pt x="7364" y="13676"/>
                  </a:cubicBezTo>
                  <a:cubicBezTo>
                    <a:pt x="7364" y="13658"/>
                    <a:pt x="7358" y="13646"/>
                    <a:pt x="7358" y="13628"/>
                  </a:cubicBezTo>
                  <a:cubicBezTo>
                    <a:pt x="7352" y="13610"/>
                    <a:pt x="7352" y="13587"/>
                    <a:pt x="7352" y="13563"/>
                  </a:cubicBezTo>
                  <a:cubicBezTo>
                    <a:pt x="7352" y="13551"/>
                    <a:pt x="7340" y="13533"/>
                    <a:pt x="7340" y="13521"/>
                  </a:cubicBezTo>
                  <a:cubicBezTo>
                    <a:pt x="7340" y="13492"/>
                    <a:pt x="7334" y="13468"/>
                    <a:pt x="7334" y="13438"/>
                  </a:cubicBezTo>
                  <a:cubicBezTo>
                    <a:pt x="7334" y="13420"/>
                    <a:pt x="7334" y="13414"/>
                    <a:pt x="7328" y="13397"/>
                  </a:cubicBezTo>
                  <a:cubicBezTo>
                    <a:pt x="7322" y="13361"/>
                    <a:pt x="7322" y="13319"/>
                    <a:pt x="7311" y="13278"/>
                  </a:cubicBezTo>
                  <a:lnTo>
                    <a:pt x="7311" y="13242"/>
                  </a:lnTo>
                  <a:cubicBezTo>
                    <a:pt x="7311" y="13212"/>
                    <a:pt x="7305" y="13183"/>
                    <a:pt x="7305" y="13153"/>
                  </a:cubicBezTo>
                  <a:lnTo>
                    <a:pt x="7305" y="13112"/>
                  </a:lnTo>
                  <a:cubicBezTo>
                    <a:pt x="7305" y="13082"/>
                    <a:pt x="7305" y="13058"/>
                    <a:pt x="7299" y="13028"/>
                  </a:cubicBezTo>
                  <a:lnTo>
                    <a:pt x="7299" y="12981"/>
                  </a:lnTo>
                  <a:lnTo>
                    <a:pt x="7299" y="12892"/>
                  </a:lnTo>
                  <a:lnTo>
                    <a:pt x="7299" y="12850"/>
                  </a:lnTo>
                  <a:lnTo>
                    <a:pt x="7299" y="12714"/>
                  </a:lnTo>
                  <a:lnTo>
                    <a:pt x="7299" y="12565"/>
                  </a:lnTo>
                  <a:lnTo>
                    <a:pt x="7299" y="12524"/>
                  </a:lnTo>
                  <a:cubicBezTo>
                    <a:pt x="7299" y="12488"/>
                    <a:pt x="7299" y="12458"/>
                    <a:pt x="7305" y="12417"/>
                  </a:cubicBezTo>
                  <a:lnTo>
                    <a:pt x="7305" y="12369"/>
                  </a:lnTo>
                  <a:cubicBezTo>
                    <a:pt x="7305" y="12340"/>
                    <a:pt x="7305" y="12298"/>
                    <a:pt x="7311" y="12268"/>
                  </a:cubicBezTo>
                  <a:cubicBezTo>
                    <a:pt x="7311" y="12256"/>
                    <a:pt x="7311" y="12233"/>
                    <a:pt x="7322" y="12221"/>
                  </a:cubicBezTo>
                  <a:cubicBezTo>
                    <a:pt x="7322" y="12191"/>
                    <a:pt x="7328" y="12161"/>
                    <a:pt x="7328" y="12132"/>
                  </a:cubicBezTo>
                  <a:cubicBezTo>
                    <a:pt x="7334" y="12072"/>
                    <a:pt x="7340" y="12013"/>
                    <a:pt x="7340" y="11954"/>
                  </a:cubicBezTo>
                  <a:cubicBezTo>
                    <a:pt x="7340" y="11936"/>
                    <a:pt x="7352" y="11912"/>
                    <a:pt x="7352" y="11900"/>
                  </a:cubicBezTo>
                  <a:cubicBezTo>
                    <a:pt x="7358" y="11853"/>
                    <a:pt x="7358" y="11811"/>
                    <a:pt x="7364" y="11764"/>
                  </a:cubicBezTo>
                  <a:cubicBezTo>
                    <a:pt x="7364" y="11746"/>
                    <a:pt x="7370" y="11728"/>
                    <a:pt x="7370" y="11704"/>
                  </a:cubicBezTo>
                  <a:cubicBezTo>
                    <a:pt x="7382" y="11663"/>
                    <a:pt x="7388" y="11609"/>
                    <a:pt x="7394" y="11568"/>
                  </a:cubicBezTo>
                  <a:cubicBezTo>
                    <a:pt x="7394" y="11550"/>
                    <a:pt x="7400" y="11538"/>
                    <a:pt x="7400" y="11526"/>
                  </a:cubicBezTo>
                  <a:cubicBezTo>
                    <a:pt x="7411" y="11467"/>
                    <a:pt x="7423" y="11407"/>
                    <a:pt x="7429" y="11348"/>
                  </a:cubicBezTo>
                  <a:cubicBezTo>
                    <a:pt x="7429" y="11336"/>
                    <a:pt x="7441" y="11312"/>
                    <a:pt x="7441" y="11300"/>
                  </a:cubicBezTo>
                  <a:cubicBezTo>
                    <a:pt x="7447" y="11253"/>
                    <a:pt x="7453" y="11211"/>
                    <a:pt x="7471" y="11164"/>
                  </a:cubicBezTo>
                  <a:cubicBezTo>
                    <a:pt x="7477" y="11140"/>
                    <a:pt x="7477" y="11128"/>
                    <a:pt x="7483" y="11104"/>
                  </a:cubicBezTo>
                  <a:cubicBezTo>
                    <a:pt x="7489" y="11063"/>
                    <a:pt x="7507" y="11009"/>
                    <a:pt x="7512" y="10962"/>
                  </a:cubicBezTo>
                  <a:cubicBezTo>
                    <a:pt x="7512" y="10950"/>
                    <a:pt x="7518" y="10938"/>
                    <a:pt x="7518" y="10920"/>
                  </a:cubicBezTo>
                  <a:lnTo>
                    <a:pt x="7566" y="10742"/>
                  </a:lnTo>
                  <a:cubicBezTo>
                    <a:pt x="7572" y="10724"/>
                    <a:pt x="7572" y="10707"/>
                    <a:pt x="7578" y="10689"/>
                  </a:cubicBezTo>
                  <a:cubicBezTo>
                    <a:pt x="7596" y="10647"/>
                    <a:pt x="7602" y="10600"/>
                    <a:pt x="7619" y="10558"/>
                  </a:cubicBezTo>
                  <a:cubicBezTo>
                    <a:pt x="7625" y="10534"/>
                    <a:pt x="7631" y="10517"/>
                    <a:pt x="7631" y="10499"/>
                  </a:cubicBezTo>
                  <a:cubicBezTo>
                    <a:pt x="7649" y="10451"/>
                    <a:pt x="7661" y="10398"/>
                    <a:pt x="7679" y="10356"/>
                  </a:cubicBezTo>
                  <a:cubicBezTo>
                    <a:pt x="7685" y="10344"/>
                    <a:pt x="7685" y="10327"/>
                    <a:pt x="7691" y="10309"/>
                  </a:cubicBezTo>
                  <a:cubicBezTo>
                    <a:pt x="7714" y="10249"/>
                    <a:pt x="7726" y="10190"/>
                    <a:pt x="7750" y="10131"/>
                  </a:cubicBezTo>
                  <a:cubicBezTo>
                    <a:pt x="7756" y="10119"/>
                    <a:pt x="7768" y="10095"/>
                    <a:pt x="7768" y="10083"/>
                  </a:cubicBezTo>
                  <a:lnTo>
                    <a:pt x="7809" y="9947"/>
                  </a:lnTo>
                  <a:cubicBezTo>
                    <a:pt x="7815" y="9923"/>
                    <a:pt x="7827" y="9911"/>
                    <a:pt x="7833" y="9887"/>
                  </a:cubicBezTo>
                  <a:cubicBezTo>
                    <a:pt x="7845" y="9846"/>
                    <a:pt x="7869" y="9792"/>
                    <a:pt x="7887" y="9751"/>
                  </a:cubicBezTo>
                  <a:cubicBezTo>
                    <a:pt x="7892" y="9733"/>
                    <a:pt x="7892" y="9721"/>
                    <a:pt x="7898" y="9703"/>
                  </a:cubicBezTo>
                  <a:lnTo>
                    <a:pt x="7964" y="9525"/>
                  </a:lnTo>
                  <a:cubicBezTo>
                    <a:pt x="7976" y="9513"/>
                    <a:pt x="7982" y="9489"/>
                    <a:pt x="7987" y="9472"/>
                  </a:cubicBezTo>
                  <a:cubicBezTo>
                    <a:pt x="8005" y="9430"/>
                    <a:pt x="8023" y="9382"/>
                    <a:pt x="8041" y="9341"/>
                  </a:cubicBezTo>
                  <a:cubicBezTo>
                    <a:pt x="8047" y="9317"/>
                    <a:pt x="8053" y="9305"/>
                    <a:pt x="8065" y="9282"/>
                  </a:cubicBezTo>
                  <a:cubicBezTo>
                    <a:pt x="8082" y="9234"/>
                    <a:pt x="8100" y="9192"/>
                    <a:pt x="8124" y="9145"/>
                  </a:cubicBezTo>
                  <a:lnTo>
                    <a:pt x="8142" y="9103"/>
                  </a:lnTo>
                  <a:cubicBezTo>
                    <a:pt x="8172" y="9044"/>
                    <a:pt x="8195" y="8985"/>
                    <a:pt x="8225" y="8925"/>
                  </a:cubicBezTo>
                  <a:cubicBezTo>
                    <a:pt x="8231" y="8907"/>
                    <a:pt x="8243" y="8884"/>
                    <a:pt x="8249" y="8872"/>
                  </a:cubicBezTo>
                  <a:cubicBezTo>
                    <a:pt x="8272" y="8824"/>
                    <a:pt x="8290" y="8783"/>
                    <a:pt x="8308" y="8747"/>
                  </a:cubicBezTo>
                  <a:cubicBezTo>
                    <a:pt x="8314" y="8723"/>
                    <a:pt x="8332" y="8711"/>
                    <a:pt x="8338" y="8688"/>
                  </a:cubicBezTo>
                  <a:lnTo>
                    <a:pt x="8403" y="8551"/>
                  </a:lnTo>
                  <a:lnTo>
                    <a:pt x="8427" y="8510"/>
                  </a:lnTo>
                  <a:cubicBezTo>
                    <a:pt x="8457" y="8450"/>
                    <a:pt x="8486" y="8397"/>
                    <a:pt x="8516" y="8337"/>
                  </a:cubicBezTo>
                  <a:cubicBezTo>
                    <a:pt x="8522" y="8320"/>
                    <a:pt x="8528" y="8308"/>
                    <a:pt x="8546" y="8284"/>
                  </a:cubicBezTo>
                  <a:cubicBezTo>
                    <a:pt x="8569" y="8242"/>
                    <a:pt x="8587" y="8201"/>
                    <a:pt x="8611" y="8159"/>
                  </a:cubicBezTo>
                  <a:cubicBezTo>
                    <a:pt x="8617" y="8136"/>
                    <a:pt x="8635" y="8124"/>
                    <a:pt x="8641" y="8100"/>
                  </a:cubicBezTo>
                  <a:cubicBezTo>
                    <a:pt x="8664" y="8052"/>
                    <a:pt x="8694" y="8011"/>
                    <a:pt x="8718" y="7975"/>
                  </a:cubicBezTo>
                  <a:lnTo>
                    <a:pt x="8736" y="7928"/>
                  </a:lnTo>
                  <a:cubicBezTo>
                    <a:pt x="8765" y="7868"/>
                    <a:pt x="8807" y="7815"/>
                    <a:pt x="8837" y="7767"/>
                  </a:cubicBezTo>
                  <a:cubicBezTo>
                    <a:pt x="8843" y="7750"/>
                    <a:pt x="8854" y="7738"/>
                    <a:pt x="8866" y="7720"/>
                  </a:cubicBezTo>
                  <a:cubicBezTo>
                    <a:pt x="8884" y="7678"/>
                    <a:pt x="8914" y="7637"/>
                    <a:pt x="8938" y="7595"/>
                  </a:cubicBezTo>
                  <a:cubicBezTo>
                    <a:pt x="8955" y="7571"/>
                    <a:pt x="8961" y="7560"/>
                    <a:pt x="8973" y="7536"/>
                  </a:cubicBezTo>
                  <a:cubicBezTo>
                    <a:pt x="9003" y="7488"/>
                    <a:pt x="9027" y="7453"/>
                    <a:pt x="9056" y="7411"/>
                  </a:cubicBezTo>
                  <a:cubicBezTo>
                    <a:pt x="9062" y="7393"/>
                    <a:pt x="9080" y="7381"/>
                    <a:pt x="9086" y="7364"/>
                  </a:cubicBezTo>
                  <a:cubicBezTo>
                    <a:pt x="9122" y="7310"/>
                    <a:pt x="9163" y="7263"/>
                    <a:pt x="9199" y="7203"/>
                  </a:cubicBezTo>
                  <a:cubicBezTo>
                    <a:pt x="9205" y="7185"/>
                    <a:pt x="9223" y="7174"/>
                    <a:pt x="9229" y="7156"/>
                  </a:cubicBezTo>
                  <a:cubicBezTo>
                    <a:pt x="9258" y="7120"/>
                    <a:pt x="9288" y="7073"/>
                    <a:pt x="9312" y="7037"/>
                  </a:cubicBezTo>
                  <a:cubicBezTo>
                    <a:pt x="9324" y="7025"/>
                    <a:pt x="9329" y="7001"/>
                    <a:pt x="9347" y="6984"/>
                  </a:cubicBezTo>
                  <a:cubicBezTo>
                    <a:pt x="9377" y="6948"/>
                    <a:pt x="9407" y="6906"/>
                    <a:pt x="9436" y="6865"/>
                  </a:cubicBezTo>
                  <a:cubicBezTo>
                    <a:pt x="9442" y="6853"/>
                    <a:pt x="9460" y="6835"/>
                    <a:pt x="9466" y="6829"/>
                  </a:cubicBezTo>
                  <a:cubicBezTo>
                    <a:pt x="9502" y="6776"/>
                    <a:pt x="9549" y="6728"/>
                    <a:pt x="9585" y="6675"/>
                  </a:cubicBezTo>
                  <a:cubicBezTo>
                    <a:pt x="9591" y="6657"/>
                    <a:pt x="9609" y="6651"/>
                    <a:pt x="9614" y="6639"/>
                  </a:cubicBezTo>
                  <a:cubicBezTo>
                    <a:pt x="9644" y="6598"/>
                    <a:pt x="9674" y="6556"/>
                    <a:pt x="9704" y="6520"/>
                  </a:cubicBezTo>
                  <a:cubicBezTo>
                    <a:pt x="9715" y="6503"/>
                    <a:pt x="9733" y="6491"/>
                    <a:pt x="9739" y="6467"/>
                  </a:cubicBezTo>
                  <a:cubicBezTo>
                    <a:pt x="9769" y="6431"/>
                    <a:pt x="9804" y="6384"/>
                    <a:pt x="9834" y="6348"/>
                  </a:cubicBezTo>
                  <a:cubicBezTo>
                    <a:pt x="9846" y="6330"/>
                    <a:pt x="9858" y="6324"/>
                    <a:pt x="9864" y="6313"/>
                  </a:cubicBezTo>
                  <a:cubicBezTo>
                    <a:pt x="9911" y="6259"/>
                    <a:pt x="9947" y="6212"/>
                    <a:pt x="9994" y="6164"/>
                  </a:cubicBezTo>
                  <a:cubicBezTo>
                    <a:pt x="10000" y="6146"/>
                    <a:pt x="10012" y="6140"/>
                    <a:pt x="10024" y="6123"/>
                  </a:cubicBezTo>
                  <a:cubicBezTo>
                    <a:pt x="10054" y="6087"/>
                    <a:pt x="10090" y="6051"/>
                    <a:pt x="10125" y="6016"/>
                  </a:cubicBezTo>
                  <a:cubicBezTo>
                    <a:pt x="10143" y="5998"/>
                    <a:pt x="10155" y="5986"/>
                    <a:pt x="10161" y="5968"/>
                  </a:cubicBezTo>
                  <a:cubicBezTo>
                    <a:pt x="10202" y="5933"/>
                    <a:pt x="10232" y="5897"/>
                    <a:pt x="10268" y="5855"/>
                  </a:cubicBezTo>
                  <a:lnTo>
                    <a:pt x="10297" y="5826"/>
                  </a:lnTo>
                  <a:cubicBezTo>
                    <a:pt x="10339" y="5784"/>
                    <a:pt x="10386" y="5737"/>
                    <a:pt x="10428" y="5689"/>
                  </a:cubicBezTo>
                  <a:lnTo>
                    <a:pt x="10458" y="5659"/>
                  </a:lnTo>
                  <a:lnTo>
                    <a:pt x="10570" y="5547"/>
                  </a:lnTo>
                  <a:lnTo>
                    <a:pt x="10606" y="5511"/>
                  </a:lnTo>
                  <a:cubicBezTo>
                    <a:pt x="10648" y="5469"/>
                    <a:pt x="10683" y="5434"/>
                    <a:pt x="10719" y="5404"/>
                  </a:cubicBezTo>
                  <a:cubicBezTo>
                    <a:pt x="10725" y="5398"/>
                    <a:pt x="10743" y="5392"/>
                    <a:pt x="10749" y="5374"/>
                  </a:cubicBezTo>
                  <a:cubicBezTo>
                    <a:pt x="10796" y="5333"/>
                    <a:pt x="10844" y="5285"/>
                    <a:pt x="10891" y="5250"/>
                  </a:cubicBezTo>
                  <a:cubicBezTo>
                    <a:pt x="10897" y="5244"/>
                    <a:pt x="10903" y="5232"/>
                    <a:pt x="10921" y="5226"/>
                  </a:cubicBezTo>
                  <a:cubicBezTo>
                    <a:pt x="10956" y="5190"/>
                    <a:pt x="10992" y="5161"/>
                    <a:pt x="11040" y="5125"/>
                  </a:cubicBezTo>
                  <a:cubicBezTo>
                    <a:pt x="11051" y="5107"/>
                    <a:pt x="11069" y="5101"/>
                    <a:pt x="11075" y="5083"/>
                  </a:cubicBezTo>
                  <a:cubicBezTo>
                    <a:pt x="11111" y="5054"/>
                    <a:pt x="11158" y="5018"/>
                    <a:pt x="11194" y="4988"/>
                  </a:cubicBezTo>
                  <a:cubicBezTo>
                    <a:pt x="11200" y="4982"/>
                    <a:pt x="11212" y="4977"/>
                    <a:pt x="11224" y="4965"/>
                  </a:cubicBezTo>
                  <a:cubicBezTo>
                    <a:pt x="11277" y="4929"/>
                    <a:pt x="11319" y="4887"/>
                    <a:pt x="11372" y="4846"/>
                  </a:cubicBezTo>
                  <a:lnTo>
                    <a:pt x="11461" y="4781"/>
                  </a:lnTo>
                  <a:cubicBezTo>
                    <a:pt x="11479" y="4775"/>
                    <a:pt x="11485" y="4769"/>
                    <a:pt x="11497" y="4757"/>
                  </a:cubicBezTo>
                  <a:cubicBezTo>
                    <a:pt x="11538" y="4739"/>
                    <a:pt x="11568" y="4709"/>
                    <a:pt x="11604" y="4686"/>
                  </a:cubicBezTo>
                  <a:cubicBezTo>
                    <a:pt x="11616" y="4680"/>
                    <a:pt x="11633" y="4662"/>
                    <a:pt x="11645" y="4656"/>
                  </a:cubicBezTo>
                  <a:cubicBezTo>
                    <a:pt x="11669" y="4638"/>
                    <a:pt x="11699" y="4620"/>
                    <a:pt x="11722" y="4602"/>
                  </a:cubicBezTo>
                  <a:cubicBezTo>
                    <a:pt x="11734" y="4597"/>
                    <a:pt x="11752" y="4579"/>
                    <a:pt x="11764" y="4573"/>
                  </a:cubicBezTo>
                  <a:lnTo>
                    <a:pt x="11835" y="4531"/>
                  </a:lnTo>
                  <a:cubicBezTo>
                    <a:pt x="11847" y="4519"/>
                    <a:pt x="11865" y="4507"/>
                    <a:pt x="11883" y="4501"/>
                  </a:cubicBezTo>
                  <a:lnTo>
                    <a:pt x="11954" y="4454"/>
                  </a:lnTo>
                  <a:cubicBezTo>
                    <a:pt x="11966" y="4448"/>
                    <a:pt x="11984" y="4430"/>
                    <a:pt x="11996" y="4424"/>
                  </a:cubicBezTo>
                  <a:cubicBezTo>
                    <a:pt x="12019" y="4412"/>
                    <a:pt x="12049" y="4395"/>
                    <a:pt x="12073" y="4383"/>
                  </a:cubicBezTo>
                  <a:lnTo>
                    <a:pt x="12114" y="4359"/>
                  </a:lnTo>
                  <a:cubicBezTo>
                    <a:pt x="12150" y="4335"/>
                    <a:pt x="12197" y="4311"/>
                    <a:pt x="12233" y="4294"/>
                  </a:cubicBezTo>
                  <a:lnTo>
                    <a:pt x="4959" y="1"/>
                  </a:lnTo>
                  <a:close/>
                  <a:moveTo>
                    <a:pt x="8605" y="15819"/>
                  </a:moveTo>
                  <a:cubicBezTo>
                    <a:pt x="8605" y="15819"/>
                    <a:pt x="8605" y="15819"/>
                    <a:pt x="8605" y="15819"/>
                  </a:cubicBezTo>
                  <a:cubicBezTo>
                    <a:pt x="8607" y="15820"/>
                    <a:pt x="8609" y="15821"/>
                    <a:pt x="8610" y="15822"/>
                  </a:cubicBezTo>
                  <a:lnTo>
                    <a:pt x="8610" y="15822"/>
                  </a:lnTo>
                  <a:lnTo>
                    <a:pt x="8605" y="15819"/>
                  </a:lnTo>
                  <a:close/>
                  <a:moveTo>
                    <a:pt x="8610" y="15822"/>
                  </a:moveTo>
                  <a:lnTo>
                    <a:pt x="8676" y="15861"/>
                  </a:lnTo>
                  <a:cubicBezTo>
                    <a:pt x="8660" y="15850"/>
                    <a:pt x="8633" y="15834"/>
                    <a:pt x="8610" y="15822"/>
                  </a:cubicBezTo>
                  <a:close/>
                </a:path>
              </a:pathLst>
            </a:custGeom>
            <a:solidFill>
              <a:srgbClr val="979797">
                <a:alpha val="4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9706338" y="-1666865"/>
              <a:ext cx="130405" cy="2622401"/>
            </a:xfrm>
            <a:custGeom>
              <a:rect b="b" l="l" r="r" t="t"/>
              <a:pathLst>
                <a:path extrusionOk="0" h="12459" w="601">
                  <a:moveTo>
                    <a:pt x="1" y="1"/>
                  </a:moveTo>
                  <a:lnTo>
                    <a:pt x="30" y="12132"/>
                  </a:lnTo>
                  <a:lnTo>
                    <a:pt x="600" y="12458"/>
                  </a:lnTo>
                  <a:lnTo>
                    <a:pt x="565" y="32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9706338" y="-4241474"/>
              <a:ext cx="4718447" cy="2643660"/>
            </a:xfrm>
            <a:custGeom>
              <a:rect b="b" l="l" r="r" t="t"/>
              <a:pathLst>
                <a:path extrusionOk="0" h="12560" w="21746">
                  <a:moveTo>
                    <a:pt x="21175" y="0"/>
                  </a:moveTo>
                  <a:lnTo>
                    <a:pt x="1" y="12233"/>
                  </a:lnTo>
                  <a:lnTo>
                    <a:pt x="565" y="12559"/>
                  </a:lnTo>
                  <a:lnTo>
                    <a:pt x="21745" y="333"/>
                  </a:lnTo>
                  <a:lnTo>
                    <a:pt x="211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9828714" y="-4171594"/>
              <a:ext cx="4602363" cy="5127143"/>
            </a:xfrm>
            <a:custGeom>
              <a:rect b="b" l="l" r="r" t="t"/>
              <a:pathLst>
                <a:path extrusionOk="0" h="24359" w="21211">
                  <a:moveTo>
                    <a:pt x="21181" y="1"/>
                  </a:moveTo>
                  <a:lnTo>
                    <a:pt x="1" y="12227"/>
                  </a:lnTo>
                  <a:lnTo>
                    <a:pt x="36" y="24358"/>
                  </a:lnTo>
                  <a:lnTo>
                    <a:pt x="21211" y="12132"/>
                  </a:lnTo>
                  <a:lnTo>
                    <a:pt x="211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9931779" y="-4022784"/>
              <a:ext cx="4396232" cy="4830784"/>
            </a:xfrm>
            <a:custGeom>
              <a:rect b="b" l="l" r="r" t="t"/>
              <a:pathLst>
                <a:path extrusionOk="0" h="22951" w="20261">
                  <a:moveTo>
                    <a:pt x="20261" y="0"/>
                  </a:moveTo>
                  <a:lnTo>
                    <a:pt x="1" y="11698"/>
                  </a:lnTo>
                  <a:lnTo>
                    <a:pt x="1" y="22951"/>
                  </a:lnTo>
                  <a:lnTo>
                    <a:pt x="20261" y="11253"/>
                  </a:lnTo>
                  <a:lnTo>
                    <a:pt x="202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2"/>
            <p:cNvSpPr/>
            <p:nvPr/>
          </p:nvSpPr>
          <p:spPr>
            <a:xfrm>
              <a:off x="9875147" y="-3484162"/>
              <a:ext cx="4508410" cy="2543681"/>
            </a:xfrm>
            <a:custGeom>
              <a:rect b="b" l="l" r="r" t="t"/>
              <a:pathLst>
                <a:path extrusionOk="0" h="12085" w="20778">
                  <a:moveTo>
                    <a:pt x="20700" y="1"/>
                  </a:moveTo>
                  <a:lnTo>
                    <a:pt x="0" y="11948"/>
                  </a:lnTo>
                  <a:lnTo>
                    <a:pt x="78" y="12084"/>
                  </a:lnTo>
                  <a:lnTo>
                    <a:pt x="20777" y="143"/>
                  </a:lnTo>
                  <a:lnTo>
                    <a:pt x="20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9875147" y="-2879238"/>
              <a:ext cx="4508410" cy="2543681"/>
            </a:xfrm>
            <a:custGeom>
              <a:rect b="b" l="l" r="r" t="t"/>
              <a:pathLst>
                <a:path extrusionOk="0" h="12085" w="20778">
                  <a:moveTo>
                    <a:pt x="20700" y="1"/>
                  </a:moveTo>
                  <a:lnTo>
                    <a:pt x="0" y="11942"/>
                  </a:lnTo>
                  <a:lnTo>
                    <a:pt x="78" y="12084"/>
                  </a:lnTo>
                  <a:lnTo>
                    <a:pt x="20777" y="143"/>
                  </a:lnTo>
                  <a:lnTo>
                    <a:pt x="20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9873845" y="-2275577"/>
              <a:ext cx="4509712" cy="2544944"/>
            </a:xfrm>
            <a:custGeom>
              <a:rect b="b" l="l" r="r" t="t"/>
              <a:pathLst>
                <a:path extrusionOk="0" h="12091" w="20784">
                  <a:moveTo>
                    <a:pt x="20700" y="1"/>
                  </a:moveTo>
                  <a:lnTo>
                    <a:pt x="1" y="11948"/>
                  </a:lnTo>
                  <a:lnTo>
                    <a:pt x="84" y="12090"/>
                  </a:lnTo>
                  <a:lnTo>
                    <a:pt x="20783" y="143"/>
                  </a:lnTo>
                  <a:lnTo>
                    <a:pt x="20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a:off x="13607610" y="-3656546"/>
              <a:ext cx="36236" cy="2419917"/>
            </a:xfrm>
            <a:custGeom>
              <a:rect b="b" l="l" r="r" t="t"/>
              <a:pathLst>
                <a:path extrusionOk="0" h="11497" w="167">
                  <a:moveTo>
                    <a:pt x="1" y="0"/>
                  </a:moveTo>
                  <a:lnTo>
                    <a:pt x="1" y="11496"/>
                  </a:lnTo>
                  <a:lnTo>
                    <a:pt x="167" y="11496"/>
                  </a:lnTo>
                  <a:lnTo>
                    <a:pt x="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p:nvPr/>
          </p:nvSpPr>
          <p:spPr>
            <a:xfrm>
              <a:off x="12860336" y="-3237899"/>
              <a:ext cx="36236" cy="2419917"/>
            </a:xfrm>
            <a:custGeom>
              <a:rect b="b" l="l" r="r" t="t"/>
              <a:pathLst>
                <a:path extrusionOk="0" h="11497" w="167">
                  <a:moveTo>
                    <a:pt x="1" y="1"/>
                  </a:moveTo>
                  <a:lnTo>
                    <a:pt x="1" y="11496"/>
                  </a:lnTo>
                  <a:lnTo>
                    <a:pt x="167" y="11496"/>
                  </a:lnTo>
                  <a:lnTo>
                    <a:pt x="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2"/>
            <p:cNvSpPr/>
            <p:nvPr/>
          </p:nvSpPr>
          <p:spPr>
            <a:xfrm>
              <a:off x="12111761" y="-2816725"/>
              <a:ext cx="36236" cy="2419917"/>
            </a:xfrm>
            <a:custGeom>
              <a:rect b="b" l="l" r="r" t="t"/>
              <a:pathLst>
                <a:path extrusionOk="0" h="11497" w="167">
                  <a:moveTo>
                    <a:pt x="1" y="1"/>
                  </a:moveTo>
                  <a:lnTo>
                    <a:pt x="1" y="11496"/>
                  </a:lnTo>
                  <a:lnTo>
                    <a:pt x="167" y="11496"/>
                  </a:lnTo>
                  <a:lnTo>
                    <a:pt x="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p:nvPr/>
          </p:nvSpPr>
          <p:spPr>
            <a:xfrm>
              <a:off x="11363185" y="-2399340"/>
              <a:ext cx="35151" cy="2421180"/>
            </a:xfrm>
            <a:custGeom>
              <a:rect b="b" l="l" r="r" t="t"/>
              <a:pathLst>
                <a:path extrusionOk="0" h="11503" w="162">
                  <a:moveTo>
                    <a:pt x="1" y="1"/>
                  </a:moveTo>
                  <a:lnTo>
                    <a:pt x="1" y="11503"/>
                  </a:lnTo>
                  <a:lnTo>
                    <a:pt x="161" y="11503"/>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2"/>
            <p:cNvSpPr/>
            <p:nvPr/>
          </p:nvSpPr>
          <p:spPr>
            <a:xfrm>
              <a:off x="10614610" y="-1979219"/>
              <a:ext cx="35151" cy="2419707"/>
            </a:xfrm>
            <a:custGeom>
              <a:rect b="b" l="l" r="r" t="t"/>
              <a:pathLst>
                <a:path extrusionOk="0" h="11496" w="162">
                  <a:moveTo>
                    <a:pt x="1" y="0"/>
                  </a:moveTo>
                  <a:lnTo>
                    <a:pt x="1" y="11496"/>
                  </a:lnTo>
                  <a:lnTo>
                    <a:pt x="161" y="11496"/>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2"/>
            <p:cNvSpPr/>
            <p:nvPr/>
          </p:nvSpPr>
          <p:spPr>
            <a:xfrm>
              <a:off x="9042818" y="-851881"/>
              <a:ext cx="768109" cy="505368"/>
            </a:xfrm>
            <a:custGeom>
              <a:rect b="b" l="l" r="r" t="t"/>
              <a:pathLst>
                <a:path extrusionOk="0" h="2401" w="3540">
                  <a:moveTo>
                    <a:pt x="476" y="2292"/>
                  </a:moveTo>
                  <a:cubicBezTo>
                    <a:pt x="482" y="2292"/>
                    <a:pt x="482" y="2292"/>
                    <a:pt x="476" y="2304"/>
                  </a:cubicBezTo>
                  <a:lnTo>
                    <a:pt x="476" y="2292"/>
                  </a:lnTo>
                  <a:close/>
                  <a:moveTo>
                    <a:pt x="470" y="2316"/>
                  </a:moveTo>
                  <a:cubicBezTo>
                    <a:pt x="476" y="2316"/>
                    <a:pt x="470" y="2316"/>
                    <a:pt x="470" y="2322"/>
                  </a:cubicBezTo>
                  <a:lnTo>
                    <a:pt x="470" y="2316"/>
                  </a:lnTo>
                  <a:close/>
                  <a:moveTo>
                    <a:pt x="3154" y="0"/>
                  </a:moveTo>
                  <a:cubicBezTo>
                    <a:pt x="3148" y="0"/>
                    <a:pt x="3142" y="6"/>
                    <a:pt x="3142" y="6"/>
                  </a:cubicBezTo>
                  <a:lnTo>
                    <a:pt x="72" y="1787"/>
                  </a:lnTo>
                  <a:cubicBezTo>
                    <a:pt x="30" y="1811"/>
                    <a:pt x="1" y="1871"/>
                    <a:pt x="1" y="1942"/>
                  </a:cubicBezTo>
                  <a:cubicBezTo>
                    <a:pt x="6" y="2102"/>
                    <a:pt x="107" y="2286"/>
                    <a:pt x="244" y="2369"/>
                  </a:cubicBezTo>
                  <a:cubicBezTo>
                    <a:pt x="281" y="2390"/>
                    <a:pt x="320" y="2400"/>
                    <a:pt x="354" y="2400"/>
                  </a:cubicBezTo>
                  <a:cubicBezTo>
                    <a:pt x="381" y="2400"/>
                    <a:pt x="404" y="2394"/>
                    <a:pt x="422" y="2381"/>
                  </a:cubicBezTo>
                  <a:lnTo>
                    <a:pt x="416" y="2381"/>
                  </a:lnTo>
                  <a:lnTo>
                    <a:pt x="3480" y="600"/>
                  </a:lnTo>
                  <a:cubicBezTo>
                    <a:pt x="3486" y="600"/>
                    <a:pt x="3486" y="594"/>
                    <a:pt x="3498" y="594"/>
                  </a:cubicBezTo>
                  <a:lnTo>
                    <a:pt x="3504" y="588"/>
                  </a:lnTo>
                  <a:lnTo>
                    <a:pt x="3510" y="576"/>
                  </a:lnTo>
                  <a:lnTo>
                    <a:pt x="3516" y="570"/>
                  </a:lnTo>
                  <a:lnTo>
                    <a:pt x="3528" y="564"/>
                  </a:lnTo>
                  <a:lnTo>
                    <a:pt x="3528" y="558"/>
                  </a:lnTo>
                  <a:cubicBezTo>
                    <a:pt x="3528" y="546"/>
                    <a:pt x="3534" y="546"/>
                    <a:pt x="3534" y="540"/>
                  </a:cubicBezTo>
                  <a:lnTo>
                    <a:pt x="3534" y="534"/>
                  </a:lnTo>
                  <a:cubicBezTo>
                    <a:pt x="3534" y="529"/>
                    <a:pt x="3540" y="529"/>
                    <a:pt x="3540" y="517"/>
                  </a:cubicBezTo>
                  <a:lnTo>
                    <a:pt x="3540" y="511"/>
                  </a:lnTo>
                  <a:lnTo>
                    <a:pt x="3540" y="499"/>
                  </a:lnTo>
                  <a:lnTo>
                    <a:pt x="3540" y="487"/>
                  </a:lnTo>
                  <a:lnTo>
                    <a:pt x="3540" y="481"/>
                  </a:lnTo>
                  <a:lnTo>
                    <a:pt x="3540" y="475"/>
                  </a:lnTo>
                  <a:lnTo>
                    <a:pt x="3540" y="469"/>
                  </a:lnTo>
                  <a:lnTo>
                    <a:pt x="3540" y="445"/>
                  </a:lnTo>
                  <a:lnTo>
                    <a:pt x="3540" y="416"/>
                  </a:lnTo>
                  <a:cubicBezTo>
                    <a:pt x="3540" y="410"/>
                    <a:pt x="3540" y="392"/>
                    <a:pt x="3534" y="386"/>
                  </a:cubicBezTo>
                  <a:lnTo>
                    <a:pt x="3534" y="368"/>
                  </a:lnTo>
                  <a:cubicBezTo>
                    <a:pt x="3534" y="362"/>
                    <a:pt x="3534" y="356"/>
                    <a:pt x="3528" y="350"/>
                  </a:cubicBezTo>
                  <a:lnTo>
                    <a:pt x="3528" y="339"/>
                  </a:lnTo>
                  <a:lnTo>
                    <a:pt x="3528" y="333"/>
                  </a:lnTo>
                  <a:cubicBezTo>
                    <a:pt x="3528" y="327"/>
                    <a:pt x="3516" y="309"/>
                    <a:pt x="3516" y="303"/>
                  </a:cubicBezTo>
                  <a:lnTo>
                    <a:pt x="3516" y="297"/>
                  </a:lnTo>
                  <a:cubicBezTo>
                    <a:pt x="3510" y="279"/>
                    <a:pt x="3510" y="273"/>
                    <a:pt x="3504" y="261"/>
                  </a:cubicBezTo>
                  <a:cubicBezTo>
                    <a:pt x="3504" y="249"/>
                    <a:pt x="3504" y="249"/>
                    <a:pt x="3498" y="244"/>
                  </a:cubicBezTo>
                  <a:cubicBezTo>
                    <a:pt x="3486" y="238"/>
                    <a:pt x="3486" y="232"/>
                    <a:pt x="3480" y="220"/>
                  </a:cubicBezTo>
                  <a:cubicBezTo>
                    <a:pt x="3480" y="214"/>
                    <a:pt x="3474" y="214"/>
                    <a:pt x="3474" y="208"/>
                  </a:cubicBezTo>
                  <a:cubicBezTo>
                    <a:pt x="3468" y="202"/>
                    <a:pt x="3456" y="184"/>
                    <a:pt x="3456" y="178"/>
                  </a:cubicBezTo>
                  <a:lnTo>
                    <a:pt x="3456" y="172"/>
                  </a:lnTo>
                  <a:cubicBezTo>
                    <a:pt x="3450" y="160"/>
                    <a:pt x="3445" y="148"/>
                    <a:pt x="3439" y="143"/>
                  </a:cubicBezTo>
                  <a:lnTo>
                    <a:pt x="3427" y="131"/>
                  </a:lnTo>
                  <a:cubicBezTo>
                    <a:pt x="3421" y="125"/>
                    <a:pt x="3415" y="119"/>
                    <a:pt x="3415" y="113"/>
                  </a:cubicBezTo>
                  <a:lnTo>
                    <a:pt x="3409" y="101"/>
                  </a:lnTo>
                  <a:lnTo>
                    <a:pt x="3385" y="83"/>
                  </a:lnTo>
                  <a:cubicBezTo>
                    <a:pt x="3379" y="71"/>
                    <a:pt x="3361" y="65"/>
                    <a:pt x="3355" y="59"/>
                  </a:cubicBezTo>
                  <a:lnTo>
                    <a:pt x="3350" y="53"/>
                  </a:lnTo>
                  <a:lnTo>
                    <a:pt x="3338" y="42"/>
                  </a:lnTo>
                  <a:cubicBezTo>
                    <a:pt x="3332" y="36"/>
                    <a:pt x="3326" y="36"/>
                    <a:pt x="3320" y="30"/>
                  </a:cubicBezTo>
                  <a:cubicBezTo>
                    <a:pt x="3308" y="24"/>
                    <a:pt x="3302" y="24"/>
                    <a:pt x="3296" y="12"/>
                  </a:cubicBezTo>
                  <a:cubicBezTo>
                    <a:pt x="3290" y="6"/>
                    <a:pt x="3272" y="6"/>
                    <a:pt x="3266" y="6"/>
                  </a:cubicBezTo>
                  <a:lnTo>
                    <a:pt x="3260" y="6"/>
                  </a:lnTo>
                  <a:cubicBezTo>
                    <a:pt x="3249" y="6"/>
                    <a:pt x="3243" y="6"/>
                    <a:pt x="3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2"/>
            <p:cNvSpPr/>
            <p:nvPr/>
          </p:nvSpPr>
          <p:spPr>
            <a:xfrm>
              <a:off x="6390040" y="-975644"/>
              <a:ext cx="4133469" cy="3953703"/>
            </a:xfrm>
            <a:custGeom>
              <a:rect b="b" l="l" r="r" t="t"/>
              <a:pathLst>
                <a:path extrusionOk="0" h="18784" w="19050">
                  <a:moveTo>
                    <a:pt x="16442" y="4780"/>
                  </a:moveTo>
                  <a:cubicBezTo>
                    <a:pt x="16448" y="4780"/>
                    <a:pt x="16454" y="4780"/>
                    <a:pt x="16472" y="4792"/>
                  </a:cubicBezTo>
                  <a:cubicBezTo>
                    <a:pt x="16454" y="4792"/>
                    <a:pt x="16448" y="4792"/>
                    <a:pt x="16442" y="4780"/>
                  </a:cubicBezTo>
                  <a:close/>
                  <a:moveTo>
                    <a:pt x="15534" y="4792"/>
                  </a:moveTo>
                  <a:cubicBezTo>
                    <a:pt x="15522" y="4798"/>
                    <a:pt x="15504" y="4798"/>
                    <a:pt x="15492" y="4798"/>
                  </a:cubicBezTo>
                  <a:cubicBezTo>
                    <a:pt x="15504" y="4798"/>
                    <a:pt x="15522" y="4792"/>
                    <a:pt x="15534" y="4792"/>
                  </a:cubicBezTo>
                  <a:close/>
                  <a:moveTo>
                    <a:pt x="16561" y="4804"/>
                  </a:moveTo>
                  <a:cubicBezTo>
                    <a:pt x="16566" y="4804"/>
                    <a:pt x="16571" y="4804"/>
                    <a:pt x="16580" y="4808"/>
                  </a:cubicBezTo>
                  <a:lnTo>
                    <a:pt x="16580" y="4808"/>
                  </a:lnTo>
                  <a:cubicBezTo>
                    <a:pt x="16572" y="4806"/>
                    <a:pt x="16562" y="4804"/>
                    <a:pt x="16555" y="4804"/>
                  </a:cubicBezTo>
                  <a:close/>
                  <a:moveTo>
                    <a:pt x="16680" y="4828"/>
                  </a:moveTo>
                  <a:cubicBezTo>
                    <a:pt x="16692" y="4828"/>
                    <a:pt x="16704" y="4834"/>
                    <a:pt x="16716" y="4834"/>
                  </a:cubicBezTo>
                  <a:cubicBezTo>
                    <a:pt x="16704" y="4834"/>
                    <a:pt x="16686" y="4828"/>
                    <a:pt x="16674" y="4828"/>
                  </a:cubicBezTo>
                  <a:close/>
                  <a:moveTo>
                    <a:pt x="16799" y="4857"/>
                  </a:moveTo>
                  <a:cubicBezTo>
                    <a:pt x="16805" y="4857"/>
                    <a:pt x="16822" y="4863"/>
                    <a:pt x="16828" y="4863"/>
                  </a:cubicBezTo>
                  <a:cubicBezTo>
                    <a:pt x="16811" y="4863"/>
                    <a:pt x="16805" y="4857"/>
                    <a:pt x="16793" y="4857"/>
                  </a:cubicBezTo>
                  <a:close/>
                  <a:moveTo>
                    <a:pt x="16912" y="4887"/>
                  </a:moveTo>
                  <a:cubicBezTo>
                    <a:pt x="16918" y="4887"/>
                    <a:pt x="16923" y="4893"/>
                    <a:pt x="16929" y="4893"/>
                  </a:cubicBezTo>
                  <a:cubicBezTo>
                    <a:pt x="16923" y="4893"/>
                    <a:pt x="16912" y="4887"/>
                    <a:pt x="16900" y="4887"/>
                  </a:cubicBezTo>
                  <a:close/>
                  <a:moveTo>
                    <a:pt x="15023" y="4893"/>
                  </a:moveTo>
                  <a:cubicBezTo>
                    <a:pt x="15011" y="4893"/>
                    <a:pt x="14994" y="4899"/>
                    <a:pt x="14982" y="4899"/>
                  </a:cubicBezTo>
                  <a:cubicBezTo>
                    <a:pt x="14994" y="4893"/>
                    <a:pt x="15011" y="4893"/>
                    <a:pt x="15023" y="4893"/>
                  </a:cubicBezTo>
                  <a:close/>
                  <a:moveTo>
                    <a:pt x="17018" y="4923"/>
                  </a:moveTo>
                  <a:cubicBezTo>
                    <a:pt x="17030" y="4923"/>
                    <a:pt x="17030" y="4923"/>
                    <a:pt x="17036" y="4929"/>
                  </a:cubicBezTo>
                  <a:cubicBezTo>
                    <a:pt x="17030" y="4923"/>
                    <a:pt x="17018" y="4923"/>
                    <a:pt x="17018" y="4923"/>
                  </a:cubicBezTo>
                  <a:close/>
                  <a:moveTo>
                    <a:pt x="14893" y="4929"/>
                  </a:moveTo>
                  <a:cubicBezTo>
                    <a:pt x="14875" y="4941"/>
                    <a:pt x="14863" y="4941"/>
                    <a:pt x="14845" y="4947"/>
                  </a:cubicBezTo>
                  <a:cubicBezTo>
                    <a:pt x="14845" y="4941"/>
                    <a:pt x="14851" y="4941"/>
                    <a:pt x="14851" y="4941"/>
                  </a:cubicBezTo>
                  <a:cubicBezTo>
                    <a:pt x="14869" y="4941"/>
                    <a:pt x="14875" y="4929"/>
                    <a:pt x="14893" y="4929"/>
                  </a:cubicBezTo>
                  <a:close/>
                  <a:moveTo>
                    <a:pt x="14750" y="4970"/>
                  </a:moveTo>
                  <a:cubicBezTo>
                    <a:pt x="14744" y="4976"/>
                    <a:pt x="14726" y="4982"/>
                    <a:pt x="14715" y="4982"/>
                  </a:cubicBezTo>
                  <a:cubicBezTo>
                    <a:pt x="14726" y="4976"/>
                    <a:pt x="14732" y="4976"/>
                    <a:pt x="14750" y="4970"/>
                  </a:cubicBezTo>
                  <a:close/>
                  <a:moveTo>
                    <a:pt x="14607" y="5016"/>
                  </a:moveTo>
                  <a:lnTo>
                    <a:pt x="14607" y="5016"/>
                  </a:lnTo>
                  <a:cubicBezTo>
                    <a:pt x="14599" y="5022"/>
                    <a:pt x="14593" y="5030"/>
                    <a:pt x="14584" y="5030"/>
                  </a:cubicBezTo>
                  <a:cubicBezTo>
                    <a:pt x="14592" y="5021"/>
                    <a:pt x="14601" y="5019"/>
                    <a:pt x="14607" y="5016"/>
                  </a:cubicBezTo>
                  <a:close/>
                  <a:moveTo>
                    <a:pt x="14483" y="5065"/>
                  </a:moveTo>
                  <a:cubicBezTo>
                    <a:pt x="14465" y="5071"/>
                    <a:pt x="14459" y="5077"/>
                    <a:pt x="14447" y="5077"/>
                  </a:cubicBezTo>
                  <a:cubicBezTo>
                    <a:pt x="14459" y="5071"/>
                    <a:pt x="14465" y="5071"/>
                    <a:pt x="14483" y="5065"/>
                  </a:cubicBezTo>
                  <a:close/>
                  <a:moveTo>
                    <a:pt x="17466" y="5131"/>
                  </a:moveTo>
                  <a:lnTo>
                    <a:pt x="17476" y="5137"/>
                  </a:lnTo>
                  <a:cubicBezTo>
                    <a:pt x="17476" y="5132"/>
                    <a:pt x="17469" y="5131"/>
                    <a:pt x="17466" y="5131"/>
                  </a:cubicBezTo>
                  <a:close/>
                  <a:moveTo>
                    <a:pt x="14177" y="5192"/>
                  </a:moveTo>
                  <a:lnTo>
                    <a:pt x="14177" y="5192"/>
                  </a:lnTo>
                  <a:cubicBezTo>
                    <a:pt x="14174" y="5193"/>
                    <a:pt x="14171" y="5194"/>
                    <a:pt x="14168" y="5196"/>
                  </a:cubicBezTo>
                  <a:cubicBezTo>
                    <a:pt x="14170" y="5194"/>
                    <a:pt x="14173" y="5193"/>
                    <a:pt x="14177" y="5192"/>
                  </a:cubicBezTo>
                  <a:close/>
                  <a:moveTo>
                    <a:pt x="8123" y="15552"/>
                  </a:moveTo>
                  <a:cubicBezTo>
                    <a:pt x="8129" y="15575"/>
                    <a:pt x="8129" y="15599"/>
                    <a:pt x="8129" y="15617"/>
                  </a:cubicBezTo>
                  <a:cubicBezTo>
                    <a:pt x="8129" y="15599"/>
                    <a:pt x="8123" y="15575"/>
                    <a:pt x="8123" y="15552"/>
                  </a:cubicBezTo>
                  <a:close/>
                  <a:moveTo>
                    <a:pt x="8135" y="15700"/>
                  </a:moveTo>
                  <a:cubicBezTo>
                    <a:pt x="8141" y="15724"/>
                    <a:pt x="8141" y="15736"/>
                    <a:pt x="8141" y="15754"/>
                  </a:cubicBezTo>
                  <a:cubicBezTo>
                    <a:pt x="8141" y="15736"/>
                    <a:pt x="8135" y="15718"/>
                    <a:pt x="8135" y="15700"/>
                  </a:cubicBezTo>
                  <a:close/>
                  <a:moveTo>
                    <a:pt x="8159" y="15849"/>
                  </a:moveTo>
                  <a:cubicBezTo>
                    <a:pt x="8165" y="15855"/>
                    <a:pt x="8165" y="15872"/>
                    <a:pt x="8165" y="15884"/>
                  </a:cubicBezTo>
                  <a:cubicBezTo>
                    <a:pt x="8165" y="15872"/>
                    <a:pt x="8159" y="15855"/>
                    <a:pt x="8159" y="15849"/>
                  </a:cubicBezTo>
                  <a:close/>
                  <a:moveTo>
                    <a:pt x="8242" y="16258"/>
                  </a:moveTo>
                  <a:lnTo>
                    <a:pt x="8242" y="16258"/>
                  </a:lnTo>
                  <a:cubicBezTo>
                    <a:pt x="8242" y="16270"/>
                    <a:pt x="8248" y="16288"/>
                    <a:pt x="8248" y="16300"/>
                  </a:cubicBezTo>
                  <a:cubicBezTo>
                    <a:pt x="8242" y="16288"/>
                    <a:pt x="8242" y="16270"/>
                    <a:pt x="8242" y="16258"/>
                  </a:cubicBezTo>
                  <a:close/>
                  <a:moveTo>
                    <a:pt x="8308" y="16508"/>
                  </a:moveTo>
                  <a:cubicBezTo>
                    <a:pt x="8312" y="16522"/>
                    <a:pt x="8313" y="16539"/>
                    <a:pt x="8316" y="16552"/>
                  </a:cubicBezTo>
                  <a:lnTo>
                    <a:pt x="8316" y="16552"/>
                  </a:lnTo>
                  <a:cubicBezTo>
                    <a:pt x="8316" y="16551"/>
                    <a:pt x="8315" y="16550"/>
                    <a:pt x="8313" y="16549"/>
                  </a:cubicBezTo>
                  <a:cubicBezTo>
                    <a:pt x="8313" y="16531"/>
                    <a:pt x="8308" y="16525"/>
                    <a:pt x="8308" y="16508"/>
                  </a:cubicBezTo>
                  <a:close/>
                  <a:moveTo>
                    <a:pt x="8391" y="16761"/>
                  </a:moveTo>
                  <a:cubicBezTo>
                    <a:pt x="8399" y="16777"/>
                    <a:pt x="8403" y="16794"/>
                    <a:pt x="8403" y="16799"/>
                  </a:cubicBezTo>
                  <a:cubicBezTo>
                    <a:pt x="8398" y="16784"/>
                    <a:pt x="8397" y="16774"/>
                    <a:pt x="8391" y="16761"/>
                  </a:cubicBezTo>
                  <a:close/>
                  <a:moveTo>
                    <a:pt x="8438" y="16887"/>
                  </a:moveTo>
                  <a:lnTo>
                    <a:pt x="8438" y="16887"/>
                  </a:lnTo>
                  <a:cubicBezTo>
                    <a:pt x="8440" y="16891"/>
                    <a:pt x="8443" y="16895"/>
                    <a:pt x="8444" y="16899"/>
                  </a:cubicBezTo>
                  <a:lnTo>
                    <a:pt x="8444" y="16899"/>
                  </a:lnTo>
                  <a:cubicBezTo>
                    <a:pt x="8442" y="16895"/>
                    <a:pt x="8440" y="16891"/>
                    <a:pt x="8438" y="16887"/>
                  </a:cubicBezTo>
                  <a:close/>
                  <a:moveTo>
                    <a:pt x="8485" y="17000"/>
                  </a:moveTo>
                  <a:cubicBezTo>
                    <a:pt x="8487" y="17004"/>
                    <a:pt x="8490" y="17008"/>
                    <a:pt x="8492" y="17012"/>
                  </a:cubicBezTo>
                  <a:lnTo>
                    <a:pt x="8492" y="17012"/>
                  </a:lnTo>
                  <a:cubicBezTo>
                    <a:pt x="8489" y="17009"/>
                    <a:pt x="8487" y="17005"/>
                    <a:pt x="8485" y="17000"/>
                  </a:cubicBezTo>
                  <a:close/>
                  <a:moveTo>
                    <a:pt x="8492" y="17012"/>
                  </a:moveTo>
                  <a:cubicBezTo>
                    <a:pt x="8498" y="17025"/>
                    <a:pt x="8503" y="17035"/>
                    <a:pt x="8509" y="17042"/>
                  </a:cubicBezTo>
                  <a:cubicBezTo>
                    <a:pt x="8498" y="17036"/>
                    <a:pt x="8498" y="17030"/>
                    <a:pt x="8492" y="17012"/>
                  </a:cubicBezTo>
                  <a:close/>
                  <a:moveTo>
                    <a:pt x="8527" y="17096"/>
                  </a:moveTo>
                  <a:cubicBezTo>
                    <a:pt x="8539" y="17119"/>
                    <a:pt x="8551" y="17131"/>
                    <a:pt x="8551" y="17143"/>
                  </a:cubicBezTo>
                  <a:lnTo>
                    <a:pt x="8527" y="17096"/>
                  </a:lnTo>
                  <a:close/>
                  <a:moveTo>
                    <a:pt x="8551" y="17143"/>
                  </a:moveTo>
                  <a:cubicBezTo>
                    <a:pt x="8554" y="17146"/>
                    <a:pt x="8554" y="17147"/>
                    <a:pt x="8553" y="17147"/>
                  </a:cubicBezTo>
                  <a:cubicBezTo>
                    <a:pt x="8552" y="17147"/>
                    <a:pt x="8551" y="17146"/>
                    <a:pt x="8551" y="17143"/>
                  </a:cubicBezTo>
                  <a:close/>
                  <a:moveTo>
                    <a:pt x="8587" y="17202"/>
                  </a:moveTo>
                  <a:lnTo>
                    <a:pt x="8610" y="17244"/>
                  </a:lnTo>
                  <a:cubicBezTo>
                    <a:pt x="8604" y="17244"/>
                    <a:pt x="8604" y="17244"/>
                    <a:pt x="8604" y="17238"/>
                  </a:cubicBezTo>
                  <a:cubicBezTo>
                    <a:pt x="8598" y="17220"/>
                    <a:pt x="8587" y="17214"/>
                    <a:pt x="8587" y="17202"/>
                  </a:cubicBezTo>
                  <a:close/>
                  <a:moveTo>
                    <a:pt x="8644" y="17312"/>
                  </a:moveTo>
                  <a:cubicBezTo>
                    <a:pt x="8650" y="17325"/>
                    <a:pt x="8659" y="17334"/>
                    <a:pt x="8664" y="17339"/>
                  </a:cubicBezTo>
                  <a:cubicBezTo>
                    <a:pt x="8664" y="17343"/>
                    <a:pt x="8664" y="17344"/>
                    <a:pt x="8664" y="17344"/>
                  </a:cubicBezTo>
                  <a:cubicBezTo>
                    <a:pt x="8663" y="17344"/>
                    <a:pt x="8662" y="17337"/>
                    <a:pt x="8658" y="17333"/>
                  </a:cubicBezTo>
                  <a:cubicBezTo>
                    <a:pt x="8649" y="17329"/>
                    <a:pt x="8647" y="17321"/>
                    <a:pt x="8644" y="17312"/>
                  </a:cubicBezTo>
                  <a:close/>
                  <a:moveTo>
                    <a:pt x="8699" y="17410"/>
                  </a:moveTo>
                  <a:lnTo>
                    <a:pt x="8699" y="17410"/>
                  </a:lnTo>
                  <a:cubicBezTo>
                    <a:pt x="8717" y="17428"/>
                    <a:pt x="8723" y="17446"/>
                    <a:pt x="8729" y="17458"/>
                  </a:cubicBezTo>
                  <a:cubicBezTo>
                    <a:pt x="8723" y="17452"/>
                    <a:pt x="8723" y="17446"/>
                    <a:pt x="8717" y="17440"/>
                  </a:cubicBezTo>
                  <a:cubicBezTo>
                    <a:pt x="8705" y="17428"/>
                    <a:pt x="8699" y="17416"/>
                    <a:pt x="8699" y="17410"/>
                  </a:cubicBezTo>
                  <a:close/>
                  <a:moveTo>
                    <a:pt x="8765" y="17511"/>
                  </a:moveTo>
                  <a:cubicBezTo>
                    <a:pt x="8767" y="17519"/>
                    <a:pt x="8772" y="17525"/>
                    <a:pt x="8777" y="17531"/>
                  </a:cubicBezTo>
                  <a:lnTo>
                    <a:pt x="8777" y="17531"/>
                  </a:lnTo>
                  <a:cubicBezTo>
                    <a:pt x="8772" y="17526"/>
                    <a:pt x="8768" y="17520"/>
                    <a:pt x="8765" y="17511"/>
                  </a:cubicBezTo>
                  <a:close/>
                  <a:moveTo>
                    <a:pt x="8788" y="17547"/>
                  </a:moveTo>
                  <a:cubicBezTo>
                    <a:pt x="8791" y="17551"/>
                    <a:pt x="8793" y="17554"/>
                    <a:pt x="8794" y="17559"/>
                  </a:cubicBezTo>
                  <a:lnTo>
                    <a:pt x="8788" y="17547"/>
                  </a:lnTo>
                  <a:close/>
                  <a:moveTo>
                    <a:pt x="8901" y="17689"/>
                  </a:moveTo>
                  <a:lnTo>
                    <a:pt x="8901" y="17689"/>
                  </a:lnTo>
                  <a:cubicBezTo>
                    <a:pt x="8907" y="17707"/>
                    <a:pt x="8919" y="17719"/>
                    <a:pt x="8931" y="17725"/>
                  </a:cubicBezTo>
                  <a:cubicBezTo>
                    <a:pt x="8919" y="17725"/>
                    <a:pt x="8913" y="17719"/>
                    <a:pt x="8913" y="17713"/>
                  </a:cubicBezTo>
                  <a:cubicBezTo>
                    <a:pt x="8907" y="17707"/>
                    <a:pt x="8901" y="17695"/>
                    <a:pt x="8901" y="17689"/>
                  </a:cubicBezTo>
                  <a:close/>
                  <a:moveTo>
                    <a:pt x="8964" y="17779"/>
                  </a:moveTo>
                  <a:cubicBezTo>
                    <a:pt x="8976" y="17798"/>
                    <a:pt x="8991" y="17809"/>
                    <a:pt x="8996" y="17814"/>
                  </a:cubicBezTo>
                  <a:lnTo>
                    <a:pt x="8978" y="17802"/>
                  </a:lnTo>
                  <a:cubicBezTo>
                    <a:pt x="8974" y="17793"/>
                    <a:pt x="8969" y="17787"/>
                    <a:pt x="8964" y="17779"/>
                  </a:cubicBezTo>
                  <a:close/>
                  <a:moveTo>
                    <a:pt x="9032" y="17862"/>
                  </a:moveTo>
                  <a:cubicBezTo>
                    <a:pt x="9041" y="17867"/>
                    <a:pt x="9047" y="17875"/>
                    <a:pt x="9052" y="17882"/>
                  </a:cubicBezTo>
                  <a:lnTo>
                    <a:pt x="9052" y="17882"/>
                  </a:lnTo>
                  <a:lnTo>
                    <a:pt x="9032" y="17862"/>
                  </a:lnTo>
                  <a:close/>
                  <a:moveTo>
                    <a:pt x="9353" y="18158"/>
                  </a:moveTo>
                  <a:lnTo>
                    <a:pt x="9353" y="18158"/>
                  </a:lnTo>
                  <a:cubicBezTo>
                    <a:pt x="9356" y="18160"/>
                    <a:pt x="9360" y="18163"/>
                    <a:pt x="9364" y="18166"/>
                  </a:cubicBezTo>
                  <a:lnTo>
                    <a:pt x="9364" y="18166"/>
                  </a:lnTo>
                  <a:cubicBezTo>
                    <a:pt x="9359" y="18163"/>
                    <a:pt x="9355" y="18161"/>
                    <a:pt x="9353" y="18158"/>
                  </a:cubicBezTo>
                  <a:close/>
                  <a:moveTo>
                    <a:pt x="9463" y="18238"/>
                  </a:moveTo>
                  <a:lnTo>
                    <a:pt x="9463" y="18238"/>
                  </a:lnTo>
                  <a:cubicBezTo>
                    <a:pt x="9468" y="18243"/>
                    <a:pt x="9472" y="18248"/>
                    <a:pt x="9477" y="18253"/>
                  </a:cubicBezTo>
                  <a:cubicBezTo>
                    <a:pt x="9471" y="18247"/>
                    <a:pt x="9465" y="18247"/>
                    <a:pt x="9465" y="18242"/>
                  </a:cubicBezTo>
                  <a:cubicBezTo>
                    <a:pt x="9465" y="18240"/>
                    <a:pt x="9464" y="18239"/>
                    <a:pt x="9463" y="18238"/>
                  </a:cubicBezTo>
                  <a:close/>
                  <a:moveTo>
                    <a:pt x="9596" y="18378"/>
                  </a:moveTo>
                  <a:cubicBezTo>
                    <a:pt x="9612" y="18389"/>
                    <a:pt x="9618" y="18394"/>
                    <a:pt x="9632" y="18400"/>
                  </a:cubicBezTo>
                  <a:lnTo>
                    <a:pt x="9632" y="18400"/>
                  </a:lnTo>
                  <a:cubicBezTo>
                    <a:pt x="9620" y="18393"/>
                    <a:pt x="9608" y="18385"/>
                    <a:pt x="9596" y="18378"/>
                  </a:cubicBezTo>
                  <a:close/>
                  <a:moveTo>
                    <a:pt x="7785" y="0"/>
                  </a:moveTo>
                  <a:cubicBezTo>
                    <a:pt x="7755" y="0"/>
                    <a:pt x="7732" y="0"/>
                    <a:pt x="7708" y="12"/>
                  </a:cubicBezTo>
                  <a:lnTo>
                    <a:pt x="7654" y="12"/>
                  </a:lnTo>
                  <a:cubicBezTo>
                    <a:pt x="7625" y="12"/>
                    <a:pt x="7601" y="18"/>
                    <a:pt x="7571" y="18"/>
                  </a:cubicBezTo>
                  <a:cubicBezTo>
                    <a:pt x="7559" y="18"/>
                    <a:pt x="7542" y="18"/>
                    <a:pt x="7518" y="24"/>
                  </a:cubicBezTo>
                  <a:cubicBezTo>
                    <a:pt x="7488" y="24"/>
                    <a:pt x="7458" y="30"/>
                    <a:pt x="7423" y="42"/>
                  </a:cubicBezTo>
                  <a:cubicBezTo>
                    <a:pt x="7417" y="42"/>
                    <a:pt x="7399" y="42"/>
                    <a:pt x="7393" y="48"/>
                  </a:cubicBezTo>
                  <a:lnTo>
                    <a:pt x="7363" y="48"/>
                  </a:lnTo>
                  <a:cubicBezTo>
                    <a:pt x="7334" y="54"/>
                    <a:pt x="7304" y="54"/>
                    <a:pt x="7268" y="60"/>
                  </a:cubicBezTo>
                  <a:cubicBezTo>
                    <a:pt x="7262" y="60"/>
                    <a:pt x="7251" y="60"/>
                    <a:pt x="7239" y="71"/>
                  </a:cubicBezTo>
                  <a:lnTo>
                    <a:pt x="7126" y="89"/>
                  </a:lnTo>
                  <a:cubicBezTo>
                    <a:pt x="7120" y="89"/>
                    <a:pt x="7114" y="89"/>
                    <a:pt x="7102" y="101"/>
                  </a:cubicBezTo>
                  <a:cubicBezTo>
                    <a:pt x="7072" y="107"/>
                    <a:pt x="7037" y="113"/>
                    <a:pt x="7007" y="119"/>
                  </a:cubicBezTo>
                  <a:cubicBezTo>
                    <a:pt x="7001" y="119"/>
                    <a:pt x="6995" y="131"/>
                    <a:pt x="6983" y="131"/>
                  </a:cubicBezTo>
                  <a:cubicBezTo>
                    <a:pt x="6948" y="137"/>
                    <a:pt x="6912" y="149"/>
                    <a:pt x="6876" y="161"/>
                  </a:cubicBezTo>
                  <a:cubicBezTo>
                    <a:pt x="6865" y="161"/>
                    <a:pt x="6859" y="166"/>
                    <a:pt x="6853" y="166"/>
                  </a:cubicBezTo>
                  <a:cubicBezTo>
                    <a:pt x="6817" y="172"/>
                    <a:pt x="6787" y="190"/>
                    <a:pt x="6746" y="196"/>
                  </a:cubicBezTo>
                  <a:cubicBezTo>
                    <a:pt x="6740" y="196"/>
                    <a:pt x="6734" y="202"/>
                    <a:pt x="6728" y="202"/>
                  </a:cubicBezTo>
                  <a:cubicBezTo>
                    <a:pt x="6686" y="220"/>
                    <a:pt x="6645" y="226"/>
                    <a:pt x="6609" y="238"/>
                  </a:cubicBezTo>
                  <a:cubicBezTo>
                    <a:pt x="6597" y="238"/>
                    <a:pt x="6591" y="250"/>
                    <a:pt x="6580" y="250"/>
                  </a:cubicBezTo>
                  <a:cubicBezTo>
                    <a:pt x="6538" y="261"/>
                    <a:pt x="6508" y="267"/>
                    <a:pt x="6473" y="285"/>
                  </a:cubicBezTo>
                  <a:cubicBezTo>
                    <a:pt x="6467" y="285"/>
                    <a:pt x="6461" y="291"/>
                    <a:pt x="6449" y="291"/>
                  </a:cubicBezTo>
                  <a:cubicBezTo>
                    <a:pt x="6413" y="309"/>
                    <a:pt x="6372" y="321"/>
                    <a:pt x="6330" y="339"/>
                  </a:cubicBezTo>
                  <a:cubicBezTo>
                    <a:pt x="6324" y="339"/>
                    <a:pt x="6312" y="345"/>
                    <a:pt x="6300" y="351"/>
                  </a:cubicBezTo>
                  <a:cubicBezTo>
                    <a:pt x="6265" y="368"/>
                    <a:pt x="6229" y="380"/>
                    <a:pt x="6200" y="398"/>
                  </a:cubicBezTo>
                  <a:cubicBezTo>
                    <a:pt x="6194" y="398"/>
                    <a:pt x="6182" y="404"/>
                    <a:pt x="6182" y="404"/>
                  </a:cubicBezTo>
                  <a:cubicBezTo>
                    <a:pt x="6146" y="416"/>
                    <a:pt x="6105" y="440"/>
                    <a:pt x="6063" y="457"/>
                  </a:cubicBezTo>
                  <a:cubicBezTo>
                    <a:pt x="6057" y="463"/>
                    <a:pt x="6045" y="463"/>
                    <a:pt x="6033" y="469"/>
                  </a:cubicBezTo>
                  <a:cubicBezTo>
                    <a:pt x="6021" y="475"/>
                    <a:pt x="6015" y="475"/>
                    <a:pt x="5998" y="487"/>
                  </a:cubicBezTo>
                  <a:lnTo>
                    <a:pt x="5956" y="505"/>
                  </a:lnTo>
                  <a:cubicBezTo>
                    <a:pt x="5932" y="517"/>
                    <a:pt x="5915" y="523"/>
                    <a:pt x="5897" y="535"/>
                  </a:cubicBezTo>
                  <a:cubicBezTo>
                    <a:pt x="5867" y="552"/>
                    <a:pt x="5843" y="564"/>
                    <a:pt x="5814" y="576"/>
                  </a:cubicBezTo>
                  <a:cubicBezTo>
                    <a:pt x="5796" y="582"/>
                    <a:pt x="5778" y="588"/>
                    <a:pt x="5760" y="606"/>
                  </a:cubicBezTo>
                  <a:lnTo>
                    <a:pt x="5671" y="647"/>
                  </a:lnTo>
                  <a:lnTo>
                    <a:pt x="5629" y="671"/>
                  </a:lnTo>
                  <a:cubicBezTo>
                    <a:pt x="5582" y="695"/>
                    <a:pt x="5540" y="725"/>
                    <a:pt x="5493" y="742"/>
                  </a:cubicBezTo>
                  <a:cubicBezTo>
                    <a:pt x="5451" y="766"/>
                    <a:pt x="5404" y="796"/>
                    <a:pt x="5362" y="820"/>
                  </a:cubicBezTo>
                  <a:lnTo>
                    <a:pt x="5315" y="843"/>
                  </a:lnTo>
                  <a:cubicBezTo>
                    <a:pt x="5285" y="855"/>
                    <a:pt x="5255" y="879"/>
                    <a:pt x="5226" y="891"/>
                  </a:cubicBezTo>
                  <a:cubicBezTo>
                    <a:pt x="5214" y="903"/>
                    <a:pt x="5196" y="915"/>
                    <a:pt x="5172" y="921"/>
                  </a:cubicBezTo>
                  <a:cubicBezTo>
                    <a:pt x="5143" y="938"/>
                    <a:pt x="5113" y="962"/>
                    <a:pt x="5095" y="974"/>
                  </a:cubicBezTo>
                  <a:cubicBezTo>
                    <a:pt x="5077" y="980"/>
                    <a:pt x="5065" y="998"/>
                    <a:pt x="5042" y="1004"/>
                  </a:cubicBezTo>
                  <a:cubicBezTo>
                    <a:pt x="5012" y="1027"/>
                    <a:pt x="4982" y="1039"/>
                    <a:pt x="4959" y="1063"/>
                  </a:cubicBezTo>
                  <a:cubicBezTo>
                    <a:pt x="4947" y="1069"/>
                    <a:pt x="4929" y="1087"/>
                    <a:pt x="4917" y="1093"/>
                  </a:cubicBezTo>
                  <a:cubicBezTo>
                    <a:pt x="4887" y="1117"/>
                    <a:pt x="4858" y="1140"/>
                    <a:pt x="4816" y="1158"/>
                  </a:cubicBezTo>
                  <a:cubicBezTo>
                    <a:pt x="4804" y="1170"/>
                    <a:pt x="4798" y="1176"/>
                    <a:pt x="4780" y="1182"/>
                  </a:cubicBezTo>
                  <a:lnTo>
                    <a:pt x="4537" y="1360"/>
                  </a:lnTo>
                  <a:lnTo>
                    <a:pt x="4531" y="1366"/>
                  </a:lnTo>
                  <a:cubicBezTo>
                    <a:pt x="4478" y="1413"/>
                    <a:pt x="4424" y="1449"/>
                    <a:pt x="4371" y="1497"/>
                  </a:cubicBezTo>
                  <a:cubicBezTo>
                    <a:pt x="4359" y="1502"/>
                    <a:pt x="4341" y="1514"/>
                    <a:pt x="4335" y="1526"/>
                  </a:cubicBezTo>
                  <a:cubicBezTo>
                    <a:pt x="4299" y="1556"/>
                    <a:pt x="4252" y="1592"/>
                    <a:pt x="4216" y="1621"/>
                  </a:cubicBezTo>
                  <a:cubicBezTo>
                    <a:pt x="4204" y="1633"/>
                    <a:pt x="4181" y="1651"/>
                    <a:pt x="4163" y="1663"/>
                  </a:cubicBezTo>
                  <a:cubicBezTo>
                    <a:pt x="4127" y="1704"/>
                    <a:pt x="4086" y="1734"/>
                    <a:pt x="4044" y="1770"/>
                  </a:cubicBezTo>
                  <a:cubicBezTo>
                    <a:pt x="4032" y="1776"/>
                    <a:pt x="4026" y="1793"/>
                    <a:pt x="4008" y="1799"/>
                  </a:cubicBezTo>
                  <a:cubicBezTo>
                    <a:pt x="3955" y="1841"/>
                    <a:pt x="3907" y="1888"/>
                    <a:pt x="3854" y="1942"/>
                  </a:cubicBezTo>
                  <a:lnTo>
                    <a:pt x="3818" y="1978"/>
                  </a:lnTo>
                  <a:cubicBezTo>
                    <a:pt x="3777" y="2013"/>
                    <a:pt x="3735" y="2049"/>
                    <a:pt x="3700" y="2090"/>
                  </a:cubicBezTo>
                  <a:cubicBezTo>
                    <a:pt x="3682" y="2102"/>
                    <a:pt x="3670" y="2120"/>
                    <a:pt x="3646" y="2132"/>
                  </a:cubicBezTo>
                  <a:lnTo>
                    <a:pt x="3527" y="2251"/>
                  </a:lnTo>
                  <a:lnTo>
                    <a:pt x="3492" y="2286"/>
                  </a:lnTo>
                  <a:cubicBezTo>
                    <a:pt x="3438" y="2340"/>
                    <a:pt x="3391" y="2393"/>
                    <a:pt x="3343" y="2435"/>
                  </a:cubicBezTo>
                  <a:lnTo>
                    <a:pt x="3302" y="2476"/>
                  </a:lnTo>
                  <a:cubicBezTo>
                    <a:pt x="3266" y="2512"/>
                    <a:pt x="3231" y="2554"/>
                    <a:pt x="3195" y="2595"/>
                  </a:cubicBezTo>
                  <a:cubicBezTo>
                    <a:pt x="3177" y="2607"/>
                    <a:pt x="3165" y="2631"/>
                    <a:pt x="3147" y="2643"/>
                  </a:cubicBezTo>
                  <a:cubicBezTo>
                    <a:pt x="3112" y="2690"/>
                    <a:pt x="3076" y="2726"/>
                    <a:pt x="3035" y="2773"/>
                  </a:cubicBezTo>
                  <a:lnTo>
                    <a:pt x="2999" y="2809"/>
                  </a:lnTo>
                  <a:cubicBezTo>
                    <a:pt x="2957" y="2862"/>
                    <a:pt x="2904" y="2922"/>
                    <a:pt x="2856" y="2969"/>
                  </a:cubicBezTo>
                  <a:cubicBezTo>
                    <a:pt x="2851" y="2987"/>
                    <a:pt x="2839" y="2993"/>
                    <a:pt x="2827" y="3011"/>
                  </a:cubicBezTo>
                  <a:lnTo>
                    <a:pt x="2720" y="3141"/>
                  </a:lnTo>
                  <a:cubicBezTo>
                    <a:pt x="2702" y="3159"/>
                    <a:pt x="2690" y="3177"/>
                    <a:pt x="2672" y="3195"/>
                  </a:cubicBezTo>
                  <a:cubicBezTo>
                    <a:pt x="2637" y="3236"/>
                    <a:pt x="2601" y="3284"/>
                    <a:pt x="2571" y="3325"/>
                  </a:cubicBezTo>
                  <a:cubicBezTo>
                    <a:pt x="2560" y="3343"/>
                    <a:pt x="2548" y="3355"/>
                    <a:pt x="2542" y="3367"/>
                  </a:cubicBezTo>
                  <a:cubicBezTo>
                    <a:pt x="2494" y="3426"/>
                    <a:pt x="2453" y="3486"/>
                    <a:pt x="2405" y="3533"/>
                  </a:cubicBezTo>
                  <a:cubicBezTo>
                    <a:pt x="2399" y="3551"/>
                    <a:pt x="2381" y="3557"/>
                    <a:pt x="2376" y="3575"/>
                  </a:cubicBezTo>
                  <a:cubicBezTo>
                    <a:pt x="2340" y="3616"/>
                    <a:pt x="2310" y="3670"/>
                    <a:pt x="2275" y="3711"/>
                  </a:cubicBezTo>
                  <a:cubicBezTo>
                    <a:pt x="2257" y="3729"/>
                    <a:pt x="2251" y="3753"/>
                    <a:pt x="2233" y="3765"/>
                  </a:cubicBezTo>
                  <a:cubicBezTo>
                    <a:pt x="2197" y="3812"/>
                    <a:pt x="2168" y="3860"/>
                    <a:pt x="2138" y="3907"/>
                  </a:cubicBezTo>
                  <a:cubicBezTo>
                    <a:pt x="2132" y="3919"/>
                    <a:pt x="2114" y="3937"/>
                    <a:pt x="2108" y="3943"/>
                  </a:cubicBezTo>
                  <a:cubicBezTo>
                    <a:pt x="2067" y="4002"/>
                    <a:pt x="2025" y="4062"/>
                    <a:pt x="1984" y="4127"/>
                  </a:cubicBezTo>
                  <a:cubicBezTo>
                    <a:pt x="1978" y="4145"/>
                    <a:pt x="1966" y="4151"/>
                    <a:pt x="1960" y="4169"/>
                  </a:cubicBezTo>
                  <a:cubicBezTo>
                    <a:pt x="1930" y="4216"/>
                    <a:pt x="1895" y="4264"/>
                    <a:pt x="1865" y="4317"/>
                  </a:cubicBezTo>
                  <a:cubicBezTo>
                    <a:pt x="1847" y="4329"/>
                    <a:pt x="1841" y="4353"/>
                    <a:pt x="1829" y="4365"/>
                  </a:cubicBezTo>
                  <a:cubicBezTo>
                    <a:pt x="1800" y="4418"/>
                    <a:pt x="1770" y="4466"/>
                    <a:pt x="1728" y="4513"/>
                  </a:cubicBezTo>
                  <a:lnTo>
                    <a:pt x="1710" y="4561"/>
                  </a:lnTo>
                  <a:cubicBezTo>
                    <a:pt x="1669" y="4626"/>
                    <a:pt x="1633" y="4685"/>
                    <a:pt x="1598" y="4751"/>
                  </a:cubicBezTo>
                  <a:cubicBezTo>
                    <a:pt x="1592" y="4768"/>
                    <a:pt x="1580" y="4774"/>
                    <a:pt x="1574" y="4792"/>
                  </a:cubicBezTo>
                  <a:lnTo>
                    <a:pt x="1485" y="4947"/>
                  </a:lnTo>
                  <a:cubicBezTo>
                    <a:pt x="1479" y="4970"/>
                    <a:pt x="1461" y="4982"/>
                    <a:pt x="1455" y="5006"/>
                  </a:cubicBezTo>
                  <a:cubicBezTo>
                    <a:pt x="1425" y="5059"/>
                    <a:pt x="1396" y="5107"/>
                    <a:pt x="1372" y="5160"/>
                  </a:cubicBezTo>
                  <a:lnTo>
                    <a:pt x="1354" y="5208"/>
                  </a:lnTo>
                  <a:cubicBezTo>
                    <a:pt x="1313" y="5273"/>
                    <a:pt x="1283" y="5338"/>
                    <a:pt x="1247" y="5404"/>
                  </a:cubicBezTo>
                  <a:cubicBezTo>
                    <a:pt x="1241" y="5422"/>
                    <a:pt x="1235" y="5427"/>
                    <a:pt x="1235" y="5445"/>
                  </a:cubicBezTo>
                  <a:cubicBezTo>
                    <a:pt x="1206" y="5493"/>
                    <a:pt x="1182" y="5552"/>
                    <a:pt x="1152" y="5606"/>
                  </a:cubicBezTo>
                  <a:cubicBezTo>
                    <a:pt x="1146" y="5629"/>
                    <a:pt x="1129" y="5641"/>
                    <a:pt x="1123" y="5665"/>
                  </a:cubicBezTo>
                  <a:cubicBezTo>
                    <a:pt x="1099" y="5718"/>
                    <a:pt x="1069" y="5772"/>
                    <a:pt x="1045" y="5819"/>
                  </a:cubicBezTo>
                  <a:lnTo>
                    <a:pt x="1028" y="5867"/>
                  </a:lnTo>
                  <a:lnTo>
                    <a:pt x="939" y="6069"/>
                  </a:lnTo>
                  <a:cubicBezTo>
                    <a:pt x="927" y="6081"/>
                    <a:pt x="927" y="6087"/>
                    <a:pt x="921" y="6104"/>
                  </a:cubicBezTo>
                  <a:cubicBezTo>
                    <a:pt x="897" y="6164"/>
                    <a:pt x="867" y="6217"/>
                    <a:pt x="849" y="6277"/>
                  </a:cubicBezTo>
                  <a:cubicBezTo>
                    <a:pt x="838" y="6294"/>
                    <a:pt x="832" y="6312"/>
                    <a:pt x="826" y="6336"/>
                  </a:cubicBezTo>
                  <a:cubicBezTo>
                    <a:pt x="802" y="6383"/>
                    <a:pt x="778" y="6437"/>
                    <a:pt x="760" y="6496"/>
                  </a:cubicBezTo>
                  <a:cubicBezTo>
                    <a:pt x="749" y="6514"/>
                    <a:pt x="743" y="6526"/>
                    <a:pt x="743" y="6544"/>
                  </a:cubicBezTo>
                  <a:cubicBezTo>
                    <a:pt x="713" y="6609"/>
                    <a:pt x="689" y="6674"/>
                    <a:pt x="659" y="6752"/>
                  </a:cubicBezTo>
                  <a:cubicBezTo>
                    <a:pt x="654" y="6764"/>
                    <a:pt x="654" y="6769"/>
                    <a:pt x="648" y="6787"/>
                  </a:cubicBezTo>
                  <a:cubicBezTo>
                    <a:pt x="624" y="6847"/>
                    <a:pt x="600" y="6900"/>
                    <a:pt x="588" y="6959"/>
                  </a:cubicBezTo>
                  <a:cubicBezTo>
                    <a:pt x="582" y="6977"/>
                    <a:pt x="570" y="6995"/>
                    <a:pt x="564" y="7019"/>
                  </a:cubicBezTo>
                  <a:cubicBezTo>
                    <a:pt x="541" y="7066"/>
                    <a:pt x="529" y="7126"/>
                    <a:pt x="511" y="7179"/>
                  </a:cubicBezTo>
                  <a:cubicBezTo>
                    <a:pt x="505" y="7197"/>
                    <a:pt x="505" y="7209"/>
                    <a:pt x="499" y="7227"/>
                  </a:cubicBezTo>
                  <a:cubicBezTo>
                    <a:pt x="475" y="7292"/>
                    <a:pt x="452" y="7357"/>
                    <a:pt x="434" y="7434"/>
                  </a:cubicBezTo>
                  <a:cubicBezTo>
                    <a:pt x="434" y="7446"/>
                    <a:pt x="422" y="7452"/>
                    <a:pt x="422" y="7470"/>
                  </a:cubicBezTo>
                  <a:cubicBezTo>
                    <a:pt x="410" y="7530"/>
                    <a:pt x="386" y="7583"/>
                    <a:pt x="374" y="7642"/>
                  </a:cubicBezTo>
                  <a:cubicBezTo>
                    <a:pt x="374" y="7648"/>
                    <a:pt x="363" y="7660"/>
                    <a:pt x="363" y="7672"/>
                  </a:cubicBezTo>
                  <a:lnTo>
                    <a:pt x="345" y="7737"/>
                  </a:lnTo>
                  <a:cubicBezTo>
                    <a:pt x="345" y="7749"/>
                    <a:pt x="333" y="7761"/>
                    <a:pt x="333" y="7773"/>
                  </a:cubicBezTo>
                  <a:cubicBezTo>
                    <a:pt x="321" y="7826"/>
                    <a:pt x="303" y="7868"/>
                    <a:pt x="297" y="7921"/>
                  </a:cubicBezTo>
                  <a:cubicBezTo>
                    <a:pt x="297" y="7939"/>
                    <a:pt x="291" y="7951"/>
                    <a:pt x="291" y="7957"/>
                  </a:cubicBezTo>
                  <a:cubicBezTo>
                    <a:pt x="285" y="8005"/>
                    <a:pt x="268" y="8040"/>
                    <a:pt x="262" y="8088"/>
                  </a:cubicBezTo>
                  <a:cubicBezTo>
                    <a:pt x="262" y="8094"/>
                    <a:pt x="256" y="8105"/>
                    <a:pt x="256" y="8117"/>
                  </a:cubicBezTo>
                  <a:cubicBezTo>
                    <a:pt x="238" y="8165"/>
                    <a:pt x="232" y="8212"/>
                    <a:pt x="214" y="8266"/>
                  </a:cubicBezTo>
                  <a:cubicBezTo>
                    <a:pt x="214" y="8278"/>
                    <a:pt x="208" y="8284"/>
                    <a:pt x="208" y="8301"/>
                  </a:cubicBezTo>
                  <a:cubicBezTo>
                    <a:pt x="202" y="8343"/>
                    <a:pt x="196" y="8385"/>
                    <a:pt x="178" y="8426"/>
                  </a:cubicBezTo>
                  <a:cubicBezTo>
                    <a:pt x="178" y="8432"/>
                    <a:pt x="173" y="8450"/>
                    <a:pt x="173" y="8456"/>
                  </a:cubicBezTo>
                  <a:cubicBezTo>
                    <a:pt x="167" y="8509"/>
                    <a:pt x="149" y="8551"/>
                    <a:pt x="143" y="8604"/>
                  </a:cubicBezTo>
                  <a:cubicBezTo>
                    <a:pt x="143" y="8622"/>
                    <a:pt x="137" y="8628"/>
                    <a:pt x="137" y="8640"/>
                  </a:cubicBezTo>
                  <a:cubicBezTo>
                    <a:pt x="125" y="8687"/>
                    <a:pt x="119" y="8723"/>
                    <a:pt x="113" y="8771"/>
                  </a:cubicBezTo>
                  <a:cubicBezTo>
                    <a:pt x="113" y="8776"/>
                    <a:pt x="113" y="8782"/>
                    <a:pt x="107" y="8788"/>
                  </a:cubicBezTo>
                  <a:cubicBezTo>
                    <a:pt x="95" y="8842"/>
                    <a:pt x="89" y="8889"/>
                    <a:pt x="83" y="8937"/>
                  </a:cubicBezTo>
                  <a:cubicBezTo>
                    <a:pt x="83" y="8955"/>
                    <a:pt x="83" y="8961"/>
                    <a:pt x="78" y="8978"/>
                  </a:cubicBezTo>
                  <a:cubicBezTo>
                    <a:pt x="66" y="9020"/>
                    <a:pt x="60" y="9067"/>
                    <a:pt x="60" y="9109"/>
                  </a:cubicBezTo>
                  <a:lnTo>
                    <a:pt x="60" y="9133"/>
                  </a:lnTo>
                  <a:cubicBezTo>
                    <a:pt x="54" y="9186"/>
                    <a:pt x="48" y="9228"/>
                    <a:pt x="48" y="9281"/>
                  </a:cubicBezTo>
                  <a:lnTo>
                    <a:pt x="48" y="9311"/>
                  </a:lnTo>
                  <a:cubicBezTo>
                    <a:pt x="36" y="9352"/>
                    <a:pt x="36" y="9400"/>
                    <a:pt x="30" y="9442"/>
                  </a:cubicBezTo>
                  <a:lnTo>
                    <a:pt x="30" y="9459"/>
                  </a:lnTo>
                  <a:lnTo>
                    <a:pt x="30" y="9465"/>
                  </a:lnTo>
                  <a:cubicBezTo>
                    <a:pt x="30" y="9495"/>
                    <a:pt x="24" y="9525"/>
                    <a:pt x="24" y="9560"/>
                  </a:cubicBezTo>
                  <a:cubicBezTo>
                    <a:pt x="24" y="9584"/>
                    <a:pt x="24" y="9608"/>
                    <a:pt x="18" y="9620"/>
                  </a:cubicBezTo>
                  <a:cubicBezTo>
                    <a:pt x="18" y="9661"/>
                    <a:pt x="6" y="9691"/>
                    <a:pt x="6" y="9727"/>
                  </a:cubicBezTo>
                  <a:lnTo>
                    <a:pt x="6" y="9786"/>
                  </a:lnTo>
                  <a:cubicBezTo>
                    <a:pt x="6" y="9822"/>
                    <a:pt x="6" y="9869"/>
                    <a:pt x="0" y="9905"/>
                  </a:cubicBezTo>
                  <a:lnTo>
                    <a:pt x="0" y="9940"/>
                  </a:lnTo>
                  <a:lnTo>
                    <a:pt x="0" y="10107"/>
                  </a:lnTo>
                  <a:lnTo>
                    <a:pt x="0" y="10255"/>
                  </a:lnTo>
                  <a:lnTo>
                    <a:pt x="0" y="10297"/>
                  </a:lnTo>
                  <a:lnTo>
                    <a:pt x="0" y="10403"/>
                  </a:lnTo>
                  <a:lnTo>
                    <a:pt x="0" y="10445"/>
                  </a:lnTo>
                  <a:cubicBezTo>
                    <a:pt x="0" y="10481"/>
                    <a:pt x="0" y="10510"/>
                    <a:pt x="6" y="10540"/>
                  </a:cubicBezTo>
                  <a:lnTo>
                    <a:pt x="6" y="10588"/>
                  </a:lnTo>
                  <a:cubicBezTo>
                    <a:pt x="6" y="10623"/>
                    <a:pt x="18" y="10659"/>
                    <a:pt x="18" y="10700"/>
                  </a:cubicBezTo>
                  <a:lnTo>
                    <a:pt x="18" y="10730"/>
                  </a:lnTo>
                  <a:cubicBezTo>
                    <a:pt x="24" y="10772"/>
                    <a:pt x="24" y="10819"/>
                    <a:pt x="30" y="10867"/>
                  </a:cubicBezTo>
                  <a:lnTo>
                    <a:pt x="30" y="10896"/>
                  </a:lnTo>
                  <a:cubicBezTo>
                    <a:pt x="36" y="10938"/>
                    <a:pt x="36" y="10974"/>
                    <a:pt x="48" y="11003"/>
                  </a:cubicBezTo>
                  <a:cubicBezTo>
                    <a:pt x="48" y="11015"/>
                    <a:pt x="54" y="11033"/>
                    <a:pt x="54" y="11045"/>
                  </a:cubicBezTo>
                  <a:cubicBezTo>
                    <a:pt x="54" y="11063"/>
                    <a:pt x="60" y="11086"/>
                    <a:pt x="60" y="11098"/>
                  </a:cubicBezTo>
                  <a:cubicBezTo>
                    <a:pt x="60" y="11116"/>
                    <a:pt x="66" y="11122"/>
                    <a:pt x="66" y="11134"/>
                  </a:cubicBezTo>
                  <a:cubicBezTo>
                    <a:pt x="66" y="11152"/>
                    <a:pt x="78" y="11164"/>
                    <a:pt x="78" y="11181"/>
                  </a:cubicBezTo>
                  <a:cubicBezTo>
                    <a:pt x="83" y="11211"/>
                    <a:pt x="83" y="11241"/>
                    <a:pt x="89" y="11276"/>
                  </a:cubicBezTo>
                  <a:cubicBezTo>
                    <a:pt x="89" y="11294"/>
                    <a:pt x="95" y="11300"/>
                    <a:pt x="95" y="11312"/>
                  </a:cubicBezTo>
                  <a:cubicBezTo>
                    <a:pt x="107" y="11359"/>
                    <a:pt x="113" y="11395"/>
                    <a:pt x="119" y="11443"/>
                  </a:cubicBezTo>
                  <a:cubicBezTo>
                    <a:pt x="119" y="11449"/>
                    <a:pt x="119" y="11454"/>
                    <a:pt x="125" y="11460"/>
                  </a:cubicBezTo>
                  <a:cubicBezTo>
                    <a:pt x="137" y="11502"/>
                    <a:pt x="143" y="11532"/>
                    <a:pt x="149" y="11561"/>
                  </a:cubicBezTo>
                  <a:cubicBezTo>
                    <a:pt x="149" y="11573"/>
                    <a:pt x="155" y="11591"/>
                    <a:pt x="155" y="11597"/>
                  </a:cubicBezTo>
                  <a:cubicBezTo>
                    <a:pt x="167" y="11627"/>
                    <a:pt x="173" y="11650"/>
                    <a:pt x="178" y="11680"/>
                  </a:cubicBezTo>
                  <a:cubicBezTo>
                    <a:pt x="178" y="11692"/>
                    <a:pt x="184" y="11710"/>
                    <a:pt x="184" y="11716"/>
                  </a:cubicBezTo>
                  <a:lnTo>
                    <a:pt x="208" y="11805"/>
                  </a:lnTo>
                  <a:cubicBezTo>
                    <a:pt x="208" y="11811"/>
                    <a:pt x="214" y="11829"/>
                    <a:pt x="214" y="11835"/>
                  </a:cubicBezTo>
                  <a:cubicBezTo>
                    <a:pt x="232" y="11870"/>
                    <a:pt x="238" y="11906"/>
                    <a:pt x="256" y="11947"/>
                  </a:cubicBezTo>
                  <a:cubicBezTo>
                    <a:pt x="256" y="11953"/>
                    <a:pt x="262" y="11959"/>
                    <a:pt x="262" y="11965"/>
                  </a:cubicBezTo>
                  <a:cubicBezTo>
                    <a:pt x="268" y="11995"/>
                    <a:pt x="285" y="12025"/>
                    <a:pt x="291" y="12054"/>
                  </a:cubicBezTo>
                  <a:cubicBezTo>
                    <a:pt x="297" y="12072"/>
                    <a:pt x="297" y="12078"/>
                    <a:pt x="303" y="12096"/>
                  </a:cubicBezTo>
                  <a:cubicBezTo>
                    <a:pt x="315" y="12114"/>
                    <a:pt x="327" y="12143"/>
                    <a:pt x="333" y="12167"/>
                  </a:cubicBezTo>
                  <a:cubicBezTo>
                    <a:pt x="345" y="12185"/>
                    <a:pt x="345" y="12191"/>
                    <a:pt x="351" y="12203"/>
                  </a:cubicBezTo>
                  <a:cubicBezTo>
                    <a:pt x="363" y="12232"/>
                    <a:pt x="374" y="12256"/>
                    <a:pt x="386" y="12286"/>
                  </a:cubicBezTo>
                  <a:cubicBezTo>
                    <a:pt x="386" y="12292"/>
                    <a:pt x="392" y="12304"/>
                    <a:pt x="392" y="12310"/>
                  </a:cubicBezTo>
                  <a:cubicBezTo>
                    <a:pt x="410" y="12345"/>
                    <a:pt x="422" y="12375"/>
                    <a:pt x="440" y="12405"/>
                  </a:cubicBezTo>
                  <a:cubicBezTo>
                    <a:pt x="446" y="12410"/>
                    <a:pt x="446" y="12422"/>
                    <a:pt x="452" y="12428"/>
                  </a:cubicBezTo>
                  <a:cubicBezTo>
                    <a:pt x="469" y="12452"/>
                    <a:pt x="475" y="12482"/>
                    <a:pt x="493" y="12500"/>
                  </a:cubicBezTo>
                  <a:cubicBezTo>
                    <a:pt x="499" y="12511"/>
                    <a:pt x="505" y="12523"/>
                    <a:pt x="505" y="12529"/>
                  </a:cubicBezTo>
                  <a:cubicBezTo>
                    <a:pt x="523" y="12553"/>
                    <a:pt x="529" y="12577"/>
                    <a:pt x="541" y="12601"/>
                  </a:cubicBezTo>
                  <a:cubicBezTo>
                    <a:pt x="553" y="12606"/>
                    <a:pt x="559" y="12618"/>
                    <a:pt x="559" y="12630"/>
                  </a:cubicBezTo>
                  <a:cubicBezTo>
                    <a:pt x="570" y="12648"/>
                    <a:pt x="588" y="12678"/>
                    <a:pt x="600" y="12701"/>
                  </a:cubicBezTo>
                  <a:cubicBezTo>
                    <a:pt x="600" y="12707"/>
                    <a:pt x="612" y="12707"/>
                    <a:pt x="612" y="12719"/>
                  </a:cubicBezTo>
                  <a:cubicBezTo>
                    <a:pt x="630" y="12749"/>
                    <a:pt x="648" y="12779"/>
                    <a:pt x="671" y="12808"/>
                  </a:cubicBezTo>
                  <a:cubicBezTo>
                    <a:pt x="677" y="12814"/>
                    <a:pt x="677" y="12820"/>
                    <a:pt x="683" y="12826"/>
                  </a:cubicBezTo>
                  <a:lnTo>
                    <a:pt x="731" y="12897"/>
                  </a:lnTo>
                  <a:cubicBezTo>
                    <a:pt x="737" y="12903"/>
                    <a:pt x="743" y="12909"/>
                    <a:pt x="749" y="12927"/>
                  </a:cubicBezTo>
                  <a:cubicBezTo>
                    <a:pt x="766" y="12945"/>
                    <a:pt x="778" y="12963"/>
                    <a:pt x="796" y="12986"/>
                  </a:cubicBezTo>
                  <a:lnTo>
                    <a:pt x="820" y="13004"/>
                  </a:lnTo>
                  <a:cubicBezTo>
                    <a:pt x="832" y="13028"/>
                    <a:pt x="855" y="13052"/>
                    <a:pt x="879" y="13076"/>
                  </a:cubicBezTo>
                  <a:lnTo>
                    <a:pt x="885" y="13081"/>
                  </a:lnTo>
                  <a:cubicBezTo>
                    <a:pt x="909" y="13105"/>
                    <a:pt x="927" y="13135"/>
                    <a:pt x="950" y="13153"/>
                  </a:cubicBezTo>
                  <a:lnTo>
                    <a:pt x="974" y="13176"/>
                  </a:lnTo>
                  <a:lnTo>
                    <a:pt x="1028" y="13230"/>
                  </a:lnTo>
                  <a:lnTo>
                    <a:pt x="1045" y="13254"/>
                  </a:lnTo>
                  <a:cubicBezTo>
                    <a:pt x="1063" y="13266"/>
                    <a:pt x="1087" y="13283"/>
                    <a:pt x="1099" y="13295"/>
                  </a:cubicBezTo>
                  <a:lnTo>
                    <a:pt x="1123" y="13319"/>
                  </a:lnTo>
                  <a:cubicBezTo>
                    <a:pt x="1146" y="13343"/>
                    <a:pt x="1164" y="13355"/>
                    <a:pt x="1188" y="13378"/>
                  </a:cubicBezTo>
                  <a:cubicBezTo>
                    <a:pt x="1188" y="13378"/>
                    <a:pt x="1194" y="13378"/>
                    <a:pt x="1194" y="13384"/>
                  </a:cubicBezTo>
                  <a:cubicBezTo>
                    <a:pt x="1218" y="13408"/>
                    <a:pt x="1247" y="13432"/>
                    <a:pt x="1271" y="13444"/>
                  </a:cubicBezTo>
                  <a:cubicBezTo>
                    <a:pt x="1277" y="13450"/>
                    <a:pt x="1283" y="13462"/>
                    <a:pt x="1295" y="13462"/>
                  </a:cubicBezTo>
                  <a:cubicBezTo>
                    <a:pt x="1313" y="13473"/>
                    <a:pt x="1330" y="13491"/>
                    <a:pt x="1354" y="13503"/>
                  </a:cubicBezTo>
                  <a:cubicBezTo>
                    <a:pt x="1360" y="13509"/>
                    <a:pt x="1366" y="13521"/>
                    <a:pt x="1384" y="13527"/>
                  </a:cubicBezTo>
                  <a:cubicBezTo>
                    <a:pt x="1402" y="13539"/>
                    <a:pt x="1420" y="13551"/>
                    <a:pt x="1443" y="13562"/>
                  </a:cubicBezTo>
                  <a:cubicBezTo>
                    <a:pt x="1449" y="13568"/>
                    <a:pt x="1455" y="13568"/>
                    <a:pt x="1461" y="13580"/>
                  </a:cubicBezTo>
                  <a:cubicBezTo>
                    <a:pt x="1491" y="13592"/>
                    <a:pt x="1515" y="13616"/>
                    <a:pt x="1544" y="13628"/>
                  </a:cubicBezTo>
                  <a:lnTo>
                    <a:pt x="9638" y="18402"/>
                  </a:lnTo>
                  <a:cubicBezTo>
                    <a:pt x="9636" y="18401"/>
                    <a:pt x="9634" y="18400"/>
                    <a:pt x="9632" y="18400"/>
                  </a:cubicBezTo>
                  <a:lnTo>
                    <a:pt x="9632" y="18400"/>
                  </a:lnTo>
                  <a:cubicBezTo>
                    <a:pt x="10055" y="18652"/>
                    <a:pt x="10548" y="18783"/>
                    <a:pt x="11093" y="18783"/>
                  </a:cubicBezTo>
                  <a:cubicBezTo>
                    <a:pt x="11821" y="18783"/>
                    <a:pt x="12643" y="18548"/>
                    <a:pt x="13515" y="18052"/>
                  </a:cubicBezTo>
                  <a:cubicBezTo>
                    <a:pt x="16537" y="16341"/>
                    <a:pt x="19002" y="12143"/>
                    <a:pt x="19025" y="8687"/>
                  </a:cubicBezTo>
                  <a:cubicBezTo>
                    <a:pt x="19049" y="6918"/>
                    <a:pt x="18444" y="5701"/>
                    <a:pt x="17464" y="5131"/>
                  </a:cubicBezTo>
                  <a:lnTo>
                    <a:pt x="17464" y="5131"/>
                  </a:lnTo>
                  <a:cubicBezTo>
                    <a:pt x="17464" y="5131"/>
                    <a:pt x="17465" y="5131"/>
                    <a:pt x="17466" y="5131"/>
                  </a:cubicBezTo>
                  <a:lnTo>
                    <a:pt x="17466" y="5131"/>
                  </a:lnTo>
                  <a:lnTo>
                    <a:pt x="9382" y="368"/>
                  </a:lnTo>
                  <a:cubicBezTo>
                    <a:pt x="9353" y="345"/>
                    <a:pt x="9317" y="327"/>
                    <a:pt x="9287" y="309"/>
                  </a:cubicBezTo>
                  <a:cubicBezTo>
                    <a:pt x="9281" y="297"/>
                    <a:pt x="9264" y="291"/>
                    <a:pt x="9252" y="291"/>
                  </a:cubicBezTo>
                  <a:cubicBezTo>
                    <a:pt x="9228" y="279"/>
                    <a:pt x="9204" y="267"/>
                    <a:pt x="9180" y="256"/>
                  </a:cubicBezTo>
                  <a:lnTo>
                    <a:pt x="9139" y="232"/>
                  </a:lnTo>
                  <a:cubicBezTo>
                    <a:pt x="9115" y="226"/>
                    <a:pt x="9091" y="208"/>
                    <a:pt x="9068" y="202"/>
                  </a:cubicBezTo>
                  <a:cubicBezTo>
                    <a:pt x="9056" y="196"/>
                    <a:pt x="9038" y="190"/>
                    <a:pt x="9026" y="190"/>
                  </a:cubicBezTo>
                  <a:lnTo>
                    <a:pt x="8961" y="166"/>
                  </a:lnTo>
                  <a:cubicBezTo>
                    <a:pt x="8943" y="161"/>
                    <a:pt x="8931" y="149"/>
                    <a:pt x="8913" y="149"/>
                  </a:cubicBezTo>
                  <a:lnTo>
                    <a:pt x="8848" y="131"/>
                  </a:lnTo>
                  <a:cubicBezTo>
                    <a:pt x="8830" y="119"/>
                    <a:pt x="8818" y="119"/>
                    <a:pt x="8806" y="113"/>
                  </a:cubicBezTo>
                  <a:lnTo>
                    <a:pt x="8735" y="89"/>
                  </a:lnTo>
                  <a:cubicBezTo>
                    <a:pt x="8723" y="83"/>
                    <a:pt x="8705" y="83"/>
                    <a:pt x="8693" y="77"/>
                  </a:cubicBezTo>
                  <a:cubicBezTo>
                    <a:pt x="8670" y="71"/>
                    <a:pt x="8646" y="60"/>
                    <a:pt x="8616" y="60"/>
                  </a:cubicBezTo>
                  <a:cubicBezTo>
                    <a:pt x="8604" y="60"/>
                    <a:pt x="8587" y="54"/>
                    <a:pt x="8575" y="54"/>
                  </a:cubicBezTo>
                  <a:cubicBezTo>
                    <a:pt x="8545" y="48"/>
                    <a:pt x="8515" y="42"/>
                    <a:pt x="8486" y="42"/>
                  </a:cubicBezTo>
                  <a:cubicBezTo>
                    <a:pt x="8480" y="42"/>
                    <a:pt x="8462" y="30"/>
                    <a:pt x="8456" y="30"/>
                  </a:cubicBezTo>
                  <a:cubicBezTo>
                    <a:pt x="8420" y="24"/>
                    <a:pt x="8373" y="18"/>
                    <a:pt x="8337" y="18"/>
                  </a:cubicBezTo>
                  <a:lnTo>
                    <a:pt x="8308" y="18"/>
                  </a:lnTo>
                  <a:cubicBezTo>
                    <a:pt x="8278" y="12"/>
                    <a:pt x="8248" y="12"/>
                    <a:pt x="8218" y="12"/>
                  </a:cubicBezTo>
                  <a:lnTo>
                    <a:pt x="8171" y="12"/>
                  </a:lnTo>
                  <a:cubicBezTo>
                    <a:pt x="8141" y="12"/>
                    <a:pt x="8123" y="0"/>
                    <a:pt x="80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2"/>
            <p:cNvSpPr/>
            <p:nvPr/>
          </p:nvSpPr>
          <p:spPr>
            <a:xfrm>
              <a:off x="8246507" y="74659"/>
              <a:ext cx="3213691" cy="3186284"/>
            </a:xfrm>
            <a:custGeom>
              <a:rect b="b" l="l" r="r" t="t"/>
              <a:pathLst>
                <a:path extrusionOk="0" h="15138" w="14811">
                  <a:moveTo>
                    <a:pt x="7911" y="1"/>
                  </a:moveTo>
                  <a:cubicBezTo>
                    <a:pt x="7322" y="1"/>
                    <a:pt x="6672" y="154"/>
                    <a:pt x="5986" y="473"/>
                  </a:cubicBezTo>
                  <a:cubicBezTo>
                    <a:pt x="5980" y="473"/>
                    <a:pt x="5969" y="485"/>
                    <a:pt x="5963" y="485"/>
                  </a:cubicBezTo>
                  <a:lnTo>
                    <a:pt x="5743" y="592"/>
                  </a:lnTo>
                  <a:cubicBezTo>
                    <a:pt x="5731" y="604"/>
                    <a:pt x="5725" y="604"/>
                    <a:pt x="5707" y="610"/>
                  </a:cubicBezTo>
                  <a:cubicBezTo>
                    <a:pt x="5630" y="651"/>
                    <a:pt x="5553" y="693"/>
                    <a:pt x="5470" y="734"/>
                  </a:cubicBezTo>
                  <a:cubicBezTo>
                    <a:pt x="2453" y="2462"/>
                    <a:pt x="13" y="6666"/>
                    <a:pt x="1" y="10122"/>
                  </a:cubicBezTo>
                  <a:cubicBezTo>
                    <a:pt x="1" y="11844"/>
                    <a:pt x="601" y="13056"/>
                    <a:pt x="1574" y="13626"/>
                  </a:cubicBezTo>
                  <a:lnTo>
                    <a:pt x="8255" y="14879"/>
                  </a:lnTo>
                  <a:cubicBezTo>
                    <a:pt x="8249" y="14873"/>
                    <a:pt x="8243" y="14873"/>
                    <a:pt x="8237" y="14867"/>
                  </a:cubicBezTo>
                  <a:lnTo>
                    <a:pt x="8237" y="14867"/>
                  </a:lnTo>
                  <a:cubicBezTo>
                    <a:pt x="8532" y="15045"/>
                    <a:pt x="8880" y="15138"/>
                    <a:pt x="9265" y="15138"/>
                  </a:cubicBezTo>
                  <a:cubicBezTo>
                    <a:pt x="9779" y="15138"/>
                    <a:pt x="10360" y="14973"/>
                    <a:pt x="10974" y="14623"/>
                  </a:cubicBezTo>
                  <a:cubicBezTo>
                    <a:pt x="13088" y="13412"/>
                    <a:pt x="14804" y="10473"/>
                    <a:pt x="14804" y="8044"/>
                  </a:cubicBezTo>
                  <a:cubicBezTo>
                    <a:pt x="14810" y="6850"/>
                    <a:pt x="14388" y="5995"/>
                    <a:pt x="13700" y="5603"/>
                  </a:cubicBezTo>
                  <a:lnTo>
                    <a:pt x="9353" y="372"/>
                  </a:lnTo>
                  <a:cubicBezTo>
                    <a:pt x="8936" y="128"/>
                    <a:pt x="8449" y="1"/>
                    <a:pt x="7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2"/>
            <p:cNvSpPr/>
            <p:nvPr/>
          </p:nvSpPr>
          <p:spPr>
            <a:xfrm>
              <a:off x="9476992" y="111704"/>
              <a:ext cx="4583052" cy="5620725"/>
            </a:xfrm>
            <a:custGeom>
              <a:rect b="b" l="l" r="r" t="t"/>
              <a:pathLst>
                <a:path extrusionOk="0" h="26704" w="21122">
                  <a:moveTo>
                    <a:pt x="15077" y="0"/>
                  </a:moveTo>
                  <a:cubicBezTo>
                    <a:pt x="14798" y="0"/>
                    <a:pt x="14430" y="24"/>
                    <a:pt x="14157" y="54"/>
                  </a:cubicBezTo>
                  <a:cubicBezTo>
                    <a:pt x="13658" y="107"/>
                    <a:pt x="12999" y="238"/>
                    <a:pt x="12518" y="386"/>
                  </a:cubicBezTo>
                  <a:cubicBezTo>
                    <a:pt x="12215" y="481"/>
                    <a:pt x="11805" y="624"/>
                    <a:pt x="11502" y="742"/>
                  </a:cubicBezTo>
                  <a:cubicBezTo>
                    <a:pt x="11241" y="849"/>
                    <a:pt x="10897" y="998"/>
                    <a:pt x="10647" y="1122"/>
                  </a:cubicBezTo>
                  <a:cubicBezTo>
                    <a:pt x="10154" y="1366"/>
                    <a:pt x="9513" y="1716"/>
                    <a:pt x="9050" y="2019"/>
                  </a:cubicBezTo>
                  <a:cubicBezTo>
                    <a:pt x="8807" y="2185"/>
                    <a:pt x="8480" y="2399"/>
                    <a:pt x="8242" y="2577"/>
                  </a:cubicBezTo>
                  <a:cubicBezTo>
                    <a:pt x="7957" y="2791"/>
                    <a:pt x="7583" y="3076"/>
                    <a:pt x="7316" y="3308"/>
                  </a:cubicBezTo>
                  <a:cubicBezTo>
                    <a:pt x="7091" y="3498"/>
                    <a:pt x="6794" y="3753"/>
                    <a:pt x="6580" y="3949"/>
                  </a:cubicBezTo>
                  <a:cubicBezTo>
                    <a:pt x="6336" y="4181"/>
                    <a:pt x="6016" y="4483"/>
                    <a:pt x="5784" y="4727"/>
                  </a:cubicBezTo>
                  <a:cubicBezTo>
                    <a:pt x="5570" y="4958"/>
                    <a:pt x="5279" y="5261"/>
                    <a:pt x="5078" y="5499"/>
                  </a:cubicBezTo>
                  <a:cubicBezTo>
                    <a:pt x="4893" y="5724"/>
                    <a:pt x="4644" y="6021"/>
                    <a:pt x="4466" y="6241"/>
                  </a:cubicBezTo>
                  <a:cubicBezTo>
                    <a:pt x="4276" y="6473"/>
                    <a:pt x="4038" y="6787"/>
                    <a:pt x="3872" y="7031"/>
                  </a:cubicBezTo>
                  <a:cubicBezTo>
                    <a:pt x="3546" y="7500"/>
                    <a:pt x="3136" y="8135"/>
                    <a:pt x="2833" y="8616"/>
                  </a:cubicBezTo>
                  <a:cubicBezTo>
                    <a:pt x="2673" y="8866"/>
                    <a:pt x="2506" y="9204"/>
                    <a:pt x="2364" y="9453"/>
                  </a:cubicBezTo>
                  <a:cubicBezTo>
                    <a:pt x="2239" y="9673"/>
                    <a:pt x="1824" y="10504"/>
                    <a:pt x="1544" y="11164"/>
                  </a:cubicBezTo>
                  <a:cubicBezTo>
                    <a:pt x="1426" y="11431"/>
                    <a:pt x="1289" y="11805"/>
                    <a:pt x="1182" y="12078"/>
                  </a:cubicBezTo>
                  <a:cubicBezTo>
                    <a:pt x="1081" y="12351"/>
                    <a:pt x="969" y="12713"/>
                    <a:pt x="873" y="12992"/>
                  </a:cubicBezTo>
                  <a:cubicBezTo>
                    <a:pt x="784" y="13266"/>
                    <a:pt x="683" y="13646"/>
                    <a:pt x="606" y="13925"/>
                  </a:cubicBezTo>
                  <a:cubicBezTo>
                    <a:pt x="523" y="14228"/>
                    <a:pt x="434" y="14637"/>
                    <a:pt x="369" y="14952"/>
                  </a:cubicBezTo>
                  <a:cubicBezTo>
                    <a:pt x="309" y="15237"/>
                    <a:pt x="238" y="15635"/>
                    <a:pt x="197" y="15920"/>
                  </a:cubicBezTo>
                  <a:cubicBezTo>
                    <a:pt x="137" y="16258"/>
                    <a:pt x="90" y="16704"/>
                    <a:pt x="60" y="17036"/>
                  </a:cubicBezTo>
                  <a:cubicBezTo>
                    <a:pt x="42" y="17327"/>
                    <a:pt x="18" y="17719"/>
                    <a:pt x="12" y="18016"/>
                  </a:cubicBezTo>
                  <a:cubicBezTo>
                    <a:pt x="1" y="18366"/>
                    <a:pt x="12" y="18823"/>
                    <a:pt x="24" y="19174"/>
                  </a:cubicBezTo>
                  <a:cubicBezTo>
                    <a:pt x="36" y="19459"/>
                    <a:pt x="72" y="19833"/>
                    <a:pt x="108" y="20112"/>
                  </a:cubicBezTo>
                  <a:cubicBezTo>
                    <a:pt x="149" y="20456"/>
                    <a:pt x="238" y="21169"/>
                    <a:pt x="505" y="22030"/>
                  </a:cubicBezTo>
                  <a:cubicBezTo>
                    <a:pt x="755" y="22832"/>
                    <a:pt x="1010" y="23324"/>
                    <a:pt x="1200" y="23681"/>
                  </a:cubicBezTo>
                  <a:cubicBezTo>
                    <a:pt x="1325" y="23918"/>
                    <a:pt x="1509" y="24227"/>
                    <a:pt x="1681" y="24435"/>
                  </a:cubicBezTo>
                  <a:cubicBezTo>
                    <a:pt x="1717" y="24482"/>
                    <a:pt x="1752" y="24536"/>
                    <a:pt x="1800" y="24583"/>
                  </a:cubicBezTo>
                  <a:cubicBezTo>
                    <a:pt x="1919" y="24726"/>
                    <a:pt x="2037" y="24880"/>
                    <a:pt x="2150" y="24999"/>
                  </a:cubicBezTo>
                  <a:cubicBezTo>
                    <a:pt x="2310" y="25171"/>
                    <a:pt x="2542" y="25385"/>
                    <a:pt x="2726" y="25545"/>
                  </a:cubicBezTo>
                  <a:cubicBezTo>
                    <a:pt x="3647" y="26302"/>
                    <a:pt x="4799" y="26703"/>
                    <a:pt x="6110" y="26703"/>
                  </a:cubicBezTo>
                  <a:cubicBezTo>
                    <a:pt x="7455" y="26703"/>
                    <a:pt x="8968" y="26281"/>
                    <a:pt x="10570" y="25385"/>
                  </a:cubicBezTo>
                  <a:cubicBezTo>
                    <a:pt x="16294" y="22202"/>
                    <a:pt x="20991" y="14245"/>
                    <a:pt x="21074" y="7619"/>
                  </a:cubicBezTo>
                  <a:cubicBezTo>
                    <a:pt x="21122" y="3842"/>
                    <a:pt x="19655" y="1307"/>
                    <a:pt x="17322" y="404"/>
                  </a:cubicBezTo>
                  <a:cubicBezTo>
                    <a:pt x="17215" y="362"/>
                    <a:pt x="17090" y="321"/>
                    <a:pt x="16965" y="285"/>
                  </a:cubicBezTo>
                  <a:cubicBezTo>
                    <a:pt x="16852" y="244"/>
                    <a:pt x="16740" y="208"/>
                    <a:pt x="16645" y="184"/>
                  </a:cubicBezTo>
                  <a:cubicBezTo>
                    <a:pt x="16407" y="137"/>
                    <a:pt x="16081" y="77"/>
                    <a:pt x="15837" y="48"/>
                  </a:cubicBezTo>
                  <a:cubicBezTo>
                    <a:pt x="15605" y="24"/>
                    <a:pt x="15303" y="0"/>
                    <a:pt x="15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a:off x="9480897" y="111704"/>
              <a:ext cx="4000677" cy="5224386"/>
            </a:xfrm>
            <a:custGeom>
              <a:rect b="b" l="l" r="r" t="t"/>
              <a:pathLst>
                <a:path extrusionOk="0" h="24821" w="18438">
                  <a:moveTo>
                    <a:pt x="15077" y="0"/>
                  </a:moveTo>
                  <a:cubicBezTo>
                    <a:pt x="14792" y="0"/>
                    <a:pt x="14430" y="24"/>
                    <a:pt x="14156" y="54"/>
                  </a:cubicBezTo>
                  <a:cubicBezTo>
                    <a:pt x="13658" y="107"/>
                    <a:pt x="12999" y="238"/>
                    <a:pt x="12512" y="386"/>
                  </a:cubicBezTo>
                  <a:cubicBezTo>
                    <a:pt x="12209" y="481"/>
                    <a:pt x="11799" y="624"/>
                    <a:pt x="11496" y="742"/>
                  </a:cubicBezTo>
                  <a:cubicBezTo>
                    <a:pt x="11235" y="849"/>
                    <a:pt x="10897" y="998"/>
                    <a:pt x="10641" y="1122"/>
                  </a:cubicBezTo>
                  <a:cubicBezTo>
                    <a:pt x="10154" y="1366"/>
                    <a:pt x="9507" y="1716"/>
                    <a:pt x="9050" y="2019"/>
                  </a:cubicBezTo>
                  <a:cubicBezTo>
                    <a:pt x="8800" y="2185"/>
                    <a:pt x="8474" y="2399"/>
                    <a:pt x="8236" y="2577"/>
                  </a:cubicBezTo>
                  <a:cubicBezTo>
                    <a:pt x="7957" y="2791"/>
                    <a:pt x="7577" y="3076"/>
                    <a:pt x="7310" y="3308"/>
                  </a:cubicBezTo>
                  <a:cubicBezTo>
                    <a:pt x="7090" y="3498"/>
                    <a:pt x="6793" y="3753"/>
                    <a:pt x="6574" y="3949"/>
                  </a:cubicBezTo>
                  <a:cubicBezTo>
                    <a:pt x="6330" y="4181"/>
                    <a:pt x="6010" y="4483"/>
                    <a:pt x="5778" y="4727"/>
                  </a:cubicBezTo>
                  <a:cubicBezTo>
                    <a:pt x="5564" y="4958"/>
                    <a:pt x="5279" y="5261"/>
                    <a:pt x="5077" y="5499"/>
                  </a:cubicBezTo>
                  <a:cubicBezTo>
                    <a:pt x="4887" y="5724"/>
                    <a:pt x="4638" y="6021"/>
                    <a:pt x="4460" y="6241"/>
                  </a:cubicBezTo>
                  <a:cubicBezTo>
                    <a:pt x="4276" y="6473"/>
                    <a:pt x="4038" y="6787"/>
                    <a:pt x="3866" y="7031"/>
                  </a:cubicBezTo>
                  <a:cubicBezTo>
                    <a:pt x="3539" y="7500"/>
                    <a:pt x="3130" y="8135"/>
                    <a:pt x="2827" y="8616"/>
                  </a:cubicBezTo>
                  <a:cubicBezTo>
                    <a:pt x="2673" y="8866"/>
                    <a:pt x="2500" y="9204"/>
                    <a:pt x="2358" y="9453"/>
                  </a:cubicBezTo>
                  <a:cubicBezTo>
                    <a:pt x="2233" y="9673"/>
                    <a:pt x="1817" y="10504"/>
                    <a:pt x="1544" y="11164"/>
                  </a:cubicBezTo>
                  <a:cubicBezTo>
                    <a:pt x="1426" y="11431"/>
                    <a:pt x="1283" y="11805"/>
                    <a:pt x="1176" y="12078"/>
                  </a:cubicBezTo>
                  <a:cubicBezTo>
                    <a:pt x="1075" y="12351"/>
                    <a:pt x="962" y="12713"/>
                    <a:pt x="867" y="12992"/>
                  </a:cubicBezTo>
                  <a:cubicBezTo>
                    <a:pt x="778" y="13266"/>
                    <a:pt x="683" y="13646"/>
                    <a:pt x="600" y="13925"/>
                  </a:cubicBezTo>
                  <a:cubicBezTo>
                    <a:pt x="517" y="14228"/>
                    <a:pt x="428" y="14637"/>
                    <a:pt x="363" y="14952"/>
                  </a:cubicBezTo>
                  <a:cubicBezTo>
                    <a:pt x="303" y="15237"/>
                    <a:pt x="238" y="15635"/>
                    <a:pt x="190" y="15920"/>
                  </a:cubicBezTo>
                  <a:cubicBezTo>
                    <a:pt x="131" y="16258"/>
                    <a:pt x="90" y="16704"/>
                    <a:pt x="60" y="17036"/>
                  </a:cubicBezTo>
                  <a:cubicBezTo>
                    <a:pt x="36" y="17327"/>
                    <a:pt x="12" y="17719"/>
                    <a:pt x="6" y="18016"/>
                  </a:cubicBezTo>
                  <a:cubicBezTo>
                    <a:pt x="0" y="18366"/>
                    <a:pt x="6" y="18823"/>
                    <a:pt x="18" y="19174"/>
                  </a:cubicBezTo>
                  <a:cubicBezTo>
                    <a:pt x="36" y="19459"/>
                    <a:pt x="66" y="19833"/>
                    <a:pt x="101" y="20112"/>
                  </a:cubicBezTo>
                  <a:cubicBezTo>
                    <a:pt x="149" y="20456"/>
                    <a:pt x="238" y="21169"/>
                    <a:pt x="505" y="22030"/>
                  </a:cubicBezTo>
                  <a:cubicBezTo>
                    <a:pt x="749" y="22832"/>
                    <a:pt x="1010" y="23324"/>
                    <a:pt x="1194" y="23681"/>
                  </a:cubicBezTo>
                  <a:cubicBezTo>
                    <a:pt x="1319" y="23918"/>
                    <a:pt x="1509" y="24227"/>
                    <a:pt x="1675" y="24435"/>
                  </a:cubicBezTo>
                  <a:cubicBezTo>
                    <a:pt x="1716" y="24482"/>
                    <a:pt x="1752" y="24536"/>
                    <a:pt x="1794" y="24583"/>
                  </a:cubicBezTo>
                  <a:cubicBezTo>
                    <a:pt x="2310" y="24740"/>
                    <a:pt x="2865" y="24820"/>
                    <a:pt x="3450" y="24820"/>
                  </a:cubicBezTo>
                  <a:cubicBezTo>
                    <a:pt x="4797" y="24820"/>
                    <a:pt x="6308" y="24396"/>
                    <a:pt x="7910" y="23503"/>
                  </a:cubicBezTo>
                  <a:cubicBezTo>
                    <a:pt x="13628" y="20308"/>
                    <a:pt x="18325" y="12363"/>
                    <a:pt x="18408" y="5730"/>
                  </a:cubicBezTo>
                  <a:cubicBezTo>
                    <a:pt x="18438" y="3432"/>
                    <a:pt x="17903" y="1592"/>
                    <a:pt x="16959" y="285"/>
                  </a:cubicBezTo>
                  <a:cubicBezTo>
                    <a:pt x="16846" y="244"/>
                    <a:pt x="16739" y="208"/>
                    <a:pt x="16639" y="184"/>
                  </a:cubicBezTo>
                  <a:cubicBezTo>
                    <a:pt x="16401" y="137"/>
                    <a:pt x="16074" y="77"/>
                    <a:pt x="15831" y="48"/>
                  </a:cubicBezTo>
                  <a:cubicBezTo>
                    <a:pt x="15599" y="24"/>
                    <a:pt x="15297" y="0"/>
                    <a:pt x="15077" y="0"/>
                  </a:cubicBez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a:off x="9327494" y="12988"/>
              <a:ext cx="3954461" cy="5553160"/>
            </a:xfrm>
            <a:custGeom>
              <a:rect b="b" l="l" r="r" t="t"/>
              <a:pathLst>
                <a:path extrusionOk="0" h="26383" w="18225">
                  <a:moveTo>
                    <a:pt x="17813" y="343"/>
                  </a:moveTo>
                  <a:cubicBezTo>
                    <a:pt x="17955" y="390"/>
                    <a:pt x="18102" y="440"/>
                    <a:pt x="18224" y="481"/>
                  </a:cubicBezTo>
                  <a:cubicBezTo>
                    <a:pt x="18090" y="430"/>
                    <a:pt x="17953" y="383"/>
                    <a:pt x="17813" y="343"/>
                  </a:cubicBezTo>
                  <a:close/>
                  <a:moveTo>
                    <a:pt x="15695" y="0"/>
                  </a:moveTo>
                  <a:cubicBezTo>
                    <a:pt x="15338" y="0"/>
                    <a:pt x="14863" y="24"/>
                    <a:pt x="14507" y="65"/>
                  </a:cubicBezTo>
                  <a:cubicBezTo>
                    <a:pt x="14252" y="83"/>
                    <a:pt x="13913" y="137"/>
                    <a:pt x="13658" y="190"/>
                  </a:cubicBezTo>
                  <a:cubicBezTo>
                    <a:pt x="13278" y="273"/>
                    <a:pt x="12773" y="398"/>
                    <a:pt x="12405" y="511"/>
                  </a:cubicBezTo>
                  <a:cubicBezTo>
                    <a:pt x="11871" y="665"/>
                    <a:pt x="11182" y="956"/>
                    <a:pt x="10665" y="1188"/>
                  </a:cubicBezTo>
                  <a:cubicBezTo>
                    <a:pt x="10576" y="1229"/>
                    <a:pt x="9781" y="1597"/>
                    <a:pt x="8884" y="2179"/>
                  </a:cubicBezTo>
                  <a:cubicBezTo>
                    <a:pt x="8641" y="2334"/>
                    <a:pt x="8314" y="2559"/>
                    <a:pt x="8076" y="2726"/>
                  </a:cubicBezTo>
                  <a:cubicBezTo>
                    <a:pt x="7780" y="2939"/>
                    <a:pt x="7394" y="3230"/>
                    <a:pt x="7120" y="3468"/>
                  </a:cubicBezTo>
                  <a:cubicBezTo>
                    <a:pt x="6841" y="3699"/>
                    <a:pt x="6129" y="4317"/>
                    <a:pt x="5618" y="4863"/>
                  </a:cubicBezTo>
                  <a:cubicBezTo>
                    <a:pt x="5410" y="5089"/>
                    <a:pt x="5131" y="5374"/>
                    <a:pt x="4935" y="5606"/>
                  </a:cubicBezTo>
                  <a:cubicBezTo>
                    <a:pt x="4579" y="6039"/>
                    <a:pt x="4104" y="6615"/>
                    <a:pt x="3777" y="7066"/>
                  </a:cubicBezTo>
                  <a:cubicBezTo>
                    <a:pt x="3178" y="7909"/>
                    <a:pt x="2762" y="8628"/>
                    <a:pt x="2756" y="8634"/>
                  </a:cubicBezTo>
                  <a:cubicBezTo>
                    <a:pt x="2477" y="9115"/>
                    <a:pt x="2138" y="9774"/>
                    <a:pt x="1883" y="10267"/>
                  </a:cubicBezTo>
                  <a:cubicBezTo>
                    <a:pt x="1758" y="10522"/>
                    <a:pt x="1610" y="10861"/>
                    <a:pt x="1509" y="11116"/>
                  </a:cubicBezTo>
                  <a:cubicBezTo>
                    <a:pt x="1396" y="11383"/>
                    <a:pt x="1254" y="11728"/>
                    <a:pt x="1159" y="11995"/>
                  </a:cubicBezTo>
                  <a:cubicBezTo>
                    <a:pt x="1064" y="12262"/>
                    <a:pt x="945" y="12618"/>
                    <a:pt x="856" y="12885"/>
                  </a:cubicBezTo>
                  <a:cubicBezTo>
                    <a:pt x="767" y="13153"/>
                    <a:pt x="666" y="13527"/>
                    <a:pt x="589" y="13800"/>
                  </a:cubicBezTo>
                  <a:cubicBezTo>
                    <a:pt x="589" y="13806"/>
                    <a:pt x="339" y="14691"/>
                    <a:pt x="185" y="15753"/>
                  </a:cubicBezTo>
                  <a:cubicBezTo>
                    <a:pt x="66" y="16537"/>
                    <a:pt x="7" y="17309"/>
                    <a:pt x="1" y="18063"/>
                  </a:cubicBezTo>
                  <a:cubicBezTo>
                    <a:pt x="1" y="18348"/>
                    <a:pt x="1" y="18746"/>
                    <a:pt x="13" y="19031"/>
                  </a:cubicBezTo>
                  <a:cubicBezTo>
                    <a:pt x="36" y="19417"/>
                    <a:pt x="84" y="19922"/>
                    <a:pt x="131" y="20308"/>
                  </a:cubicBezTo>
                  <a:cubicBezTo>
                    <a:pt x="173" y="20587"/>
                    <a:pt x="232" y="20943"/>
                    <a:pt x="292" y="21216"/>
                  </a:cubicBezTo>
                  <a:cubicBezTo>
                    <a:pt x="369" y="21585"/>
                    <a:pt x="506" y="22083"/>
                    <a:pt x="618" y="22451"/>
                  </a:cubicBezTo>
                  <a:cubicBezTo>
                    <a:pt x="767" y="22932"/>
                    <a:pt x="1040" y="23544"/>
                    <a:pt x="1272" y="24001"/>
                  </a:cubicBezTo>
                  <a:cubicBezTo>
                    <a:pt x="1432" y="24310"/>
                    <a:pt x="1687" y="24702"/>
                    <a:pt x="1883" y="24999"/>
                  </a:cubicBezTo>
                  <a:cubicBezTo>
                    <a:pt x="2020" y="25195"/>
                    <a:pt x="2222" y="25426"/>
                    <a:pt x="2370" y="25610"/>
                  </a:cubicBezTo>
                  <a:cubicBezTo>
                    <a:pt x="2499" y="25772"/>
                    <a:pt x="2677" y="25948"/>
                    <a:pt x="2853" y="26108"/>
                  </a:cubicBezTo>
                  <a:lnTo>
                    <a:pt x="2853" y="26108"/>
                  </a:lnTo>
                  <a:cubicBezTo>
                    <a:pt x="1490" y="24795"/>
                    <a:pt x="698" y="22636"/>
                    <a:pt x="737" y="19791"/>
                  </a:cubicBezTo>
                  <a:cubicBezTo>
                    <a:pt x="814" y="12957"/>
                    <a:pt x="5672" y="4745"/>
                    <a:pt x="11562" y="1461"/>
                  </a:cubicBezTo>
                  <a:cubicBezTo>
                    <a:pt x="13215" y="551"/>
                    <a:pt x="14776" y="116"/>
                    <a:pt x="16163" y="116"/>
                  </a:cubicBezTo>
                  <a:cubicBezTo>
                    <a:pt x="16745" y="116"/>
                    <a:pt x="17297" y="192"/>
                    <a:pt x="17813" y="343"/>
                  </a:cubicBezTo>
                  <a:lnTo>
                    <a:pt x="17813" y="343"/>
                  </a:lnTo>
                  <a:cubicBezTo>
                    <a:pt x="17707" y="308"/>
                    <a:pt x="17603" y="275"/>
                    <a:pt x="17512" y="250"/>
                  </a:cubicBezTo>
                  <a:cubicBezTo>
                    <a:pt x="17209" y="172"/>
                    <a:pt x="16793" y="89"/>
                    <a:pt x="16479" y="54"/>
                  </a:cubicBezTo>
                  <a:cubicBezTo>
                    <a:pt x="16241" y="24"/>
                    <a:pt x="15932" y="0"/>
                    <a:pt x="15695" y="0"/>
                  </a:cubicBezTo>
                  <a:close/>
                  <a:moveTo>
                    <a:pt x="2853" y="26108"/>
                  </a:moveTo>
                  <a:lnTo>
                    <a:pt x="2853" y="26108"/>
                  </a:lnTo>
                  <a:cubicBezTo>
                    <a:pt x="2952" y="26204"/>
                    <a:pt x="3054" y="26296"/>
                    <a:pt x="3160" y="26382"/>
                  </a:cubicBezTo>
                  <a:cubicBezTo>
                    <a:pt x="3067" y="26301"/>
                    <a:pt x="2961" y="26207"/>
                    <a:pt x="2853" y="2610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a:off x="9473520" y="36562"/>
              <a:ext cx="4660947" cy="5784691"/>
            </a:xfrm>
            <a:custGeom>
              <a:rect b="b" l="l" r="r" t="t"/>
              <a:pathLst>
                <a:path extrusionOk="0" h="27483" w="21481">
                  <a:moveTo>
                    <a:pt x="15352" y="425"/>
                  </a:moveTo>
                  <a:cubicBezTo>
                    <a:pt x="18802" y="425"/>
                    <a:pt x="21150" y="3210"/>
                    <a:pt x="21090" y="7976"/>
                  </a:cubicBezTo>
                  <a:cubicBezTo>
                    <a:pt x="21007" y="14602"/>
                    <a:pt x="16310" y="22559"/>
                    <a:pt x="10598" y="25742"/>
                  </a:cubicBezTo>
                  <a:cubicBezTo>
                    <a:pt x="8991" y="26640"/>
                    <a:pt x="7474" y="27065"/>
                    <a:pt x="6126" y="27065"/>
                  </a:cubicBezTo>
                  <a:cubicBezTo>
                    <a:pt x="2677" y="27065"/>
                    <a:pt x="331" y="24283"/>
                    <a:pt x="391" y="19519"/>
                  </a:cubicBezTo>
                  <a:cubicBezTo>
                    <a:pt x="462" y="12886"/>
                    <a:pt x="5171" y="4929"/>
                    <a:pt x="10883" y="1747"/>
                  </a:cubicBezTo>
                  <a:cubicBezTo>
                    <a:pt x="12489" y="850"/>
                    <a:pt x="14004" y="425"/>
                    <a:pt x="15352" y="425"/>
                  </a:cubicBezTo>
                  <a:close/>
                  <a:moveTo>
                    <a:pt x="15501" y="0"/>
                  </a:moveTo>
                  <a:cubicBezTo>
                    <a:pt x="14112" y="0"/>
                    <a:pt x="12550" y="437"/>
                    <a:pt x="10895" y="1361"/>
                  </a:cubicBezTo>
                  <a:cubicBezTo>
                    <a:pt x="4999" y="4650"/>
                    <a:pt x="147" y="12857"/>
                    <a:pt x="64" y="19697"/>
                  </a:cubicBezTo>
                  <a:cubicBezTo>
                    <a:pt x="0" y="24613"/>
                    <a:pt x="2421" y="27483"/>
                    <a:pt x="5979" y="27483"/>
                  </a:cubicBezTo>
                  <a:cubicBezTo>
                    <a:pt x="7368" y="27483"/>
                    <a:pt x="8931" y="27046"/>
                    <a:pt x="10586" y="26122"/>
                  </a:cubicBezTo>
                  <a:cubicBezTo>
                    <a:pt x="16482" y="22832"/>
                    <a:pt x="21334" y="14632"/>
                    <a:pt x="21417" y="7792"/>
                  </a:cubicBezTo>
                  <a:cubicBezTo>
                    <a:pt x="21481" y="2871"/>
                    <a:pt x="19060" y="0"/>
                    <a:pt x="15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2"/>
            <p:cNvSpPr/>
            <p:nvPr/>
          </p:nvSpPr>
          <p:spPr>
            <a:xfrm>
              <a:off x="11382496" y="3155055"/>
              <a:ext cx="274697" cy="316355"/>
            </a:xfrm>
            <a:custGeom>
              <a:rect b="b" l="l" r="r" t="t"/>
              <a:pathLst>
                <a:path extrusionOk="0" h="1503" w="1266">
                  <a:moveTo>
                    <a:pt x="1" y="0"/>
                  </a:moveTo>
                  <a:lnTo>
                    <a:pt x="939" y="1306"/>
                  </a:lnTo>
                  <a:lnTo>
                    <a:pt x="1266" y="1502"/>
                  </a:lnTo>
                  <a:lnTo>
                    <a:pt x="1266" y="1502"/>
                  </a:lnTo>
                  <a:lnTo>
                    <a:pt x="333" y="19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a:off x="11382496" y="2653688"/>
              <a:ext cx="272093" cy="541571"/>
            </a:xfrm>
            <a:custGeom>
              <a:rect b="b" l="l" r="r" t="t"/>
              <a:pathLst>
                <a:path extrusionOk="0" h="2573" w="1254">
                  <a:moveTo>
                    <a:pt x="927" y="1"/>
                  </a:moveTo>
                  <a:lnTo>
                    <a:pt x="1" y="2382"/>
                  </a:lnTo>
                  <a:lnTo>
                    <a:pt x="333" y="2572"/>
                  </a:lnTo>
                  <a:lnTo>
                    <a:pt x="1254" y="185"/>
                  </a:lnTo>
                  <a:lnTo>
                    <a:pt x="9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2"/>
            <p:cNvSpPr/>
            <p:nvPr/>
          </p:nvSpPr>
          <p:spPr>
            <a:xfrm>
              <a:off x="11583635" y="2427631"/>
              <a:ext cx="474318" cy="265208"/>
            </a:xfrm>
            <a:custGeom>
              <a:rect b="b" l="l" r="r" t="t"/>
              <a:pathLst>
                <a:path extrusionOk="0" h="1260" w="2186">
                  <a:moveTo>
                    <a:pt x="1859" y="0"/>
                  </a:moveTo>
                  <a:lnTo>
                    <a:pt x="0" y="1075"/>
                  </a:lnTo>
                  <a:lnTo>
                    <a:pt x="327" y="1259"/>
                  </a:lnTo>
                  <a:lnTo>
                    <a:pt x="2185" y="190"/>
                  </a:lnTo>
                  <a:lnTo>
                    <a:pt x="18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2"/>
            <p:cNvSpPr/>
            <p:nvPr/>
          </p:nvSpPr>
          <p:spPr>
            <a:xfrm>
              <a:off x="11454750" y="2467623"/>
              <a:ext cx="805430" cy="1003791"/>
            </a:xfrm>
            <a:custGeom>
              <a:rect b="b" l="l" r="r" t="t"/>
              <a:pathLst>
                <a:path extrusionOk="0" h="4769" w="3712">
                  <a:moveTo>
                    <a:pt x="2779" y="0"/>
                  </a:moveTo>
                  <a:lnTo>
                    <a:pt x="921" y="1069"/>
                  </a:lnTo>
                  <a:lnTo>
                    <a:pt x="0" y="3456"/>
                  </a:lnTo>
                  <a:lnTo>
                    <a:pt x="933" y="4768"/>
                  </a:lnTo>
                  <a:lnTo>
                    <a:pt x="2791" y="3700"/>
                  </a:lnTo>
                  <a:lnTo>
                    <a:pt x="3712" y="1318"/>
                  </a:lnTo>
                  <a:lnTo>
                    <a:pt x="27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2"/>
            <p:cNvSpPr/>
            <p:nvPr/>
          </p:nvSpPr>
          <p:spPr>
            <a:xfrm>
              <a:off x="6449275" y="1983936"/>
              <a:ext cx="770713" cy="503685"/>
            </a:xfrm>
            <a:custGeom>
              <a:rect b="b" l="l" r="r" t="t"/>
              <a:pathLst>
                <a:path extrusionOk="0" h="2393" w="3552">
                  <a:moveTo>
                    <a:pt x="3159" y="0"/>
                  </a:moveTo>
                  <a:cubicBezTo>
                    <a:pt x="3148" y="0"/>
                    <a:pt x="3142" y="6"/>
                    <a:pt x="3142" y="6"/>
                  </a:cubicBezTo>
                  <a:lnTo>
                    <a:pt x="78" y="1788"/>
                  </a:lnTo>
                  <a:cubicBezTo>
                    <a:pt x="30" y="1811"/>
                    <a:pt x="12" y="1871"/>
                    <a:pt x="0" y="1942"/>
                  </a:cubicBezTo>
                  <a:cubicBezTo>
                    <a:pt x="0" y="2096"/>
                    <a:pt x="107" y="2286"/>
                    <a:pt x="238" y="2358"/>
                  </a:cubicBezTo>
                  <a:cubicBezTo>
                    <a:pt x="281" y="2379"/>
                    <a:pt x="323" y="2392"/>
                    <a:pt x="358" y="2392"/>
                  </a:cubicBezTo>
                  <a:cubicBezTo>
                    <a:pt x="380" y="2392"/>
                    <a:pt x="400" y="2387"/>
                    <a:pt x="416" y="2375"/>
                  </a:cubicBezTo>
                  <a:lnTo>
                    <a:pt x="410" y="2375"/>
                  </a:lnTo>
                  <a:lnTo>
                    <a:pt x="3474" y="594"/>
                  </a:lnTo>
                  <a:cubicBezTo>
                    <a:pt x="3486" y="594"/>
                    <a:pt x="3486" y="582"/>
                    <a:pt x="3492" y="582"/>
                  </a:cubicBezTo>
                  <a:lnTo>
                    <a:pt x="3498" y="582"/>
                  </a:lnTo>
                  <a:lnTo>
                    <a:pt x="3504" y="576"/>
                  </a:lnTo>
                  <a:lnTo>
                    <a:pt x="3516" y="570"/>
                  </a:lnTo>
                  <a:cubicBezTo>
                    <a:pt x="3522" y="547"/>
                    <a:pt x="3522" y="547"/>
                    <a:pt x="3528" y="541"/>
                  </a:cubicBezTo>
                  <a:cubicBezTo>
                    <a:pt x="3534" y="535"/>
                    <a:pt x="3545" y="517"/>
                    <a:pt x="3545" y="505"/>
                  </a:cubicBezTo>
                  <a:lnTo>
                    <a:pt x="3545" y="499"/>
                  </a:lnTo>
                  <a:cubicBezTo>
                    <a:pt x="3545" y="487"/>
                    <a:pt x="3545" y="487"/>
                    <a:pt x="3551" y="481"/>
                  </a:cubicBezTo>
                  <a:lnTo>
                    <a:pt x="3551" y="475"/>
                  </a:lnTo>
                  <a:lnTo>
                    <a:pt x="3551" y="463"/>
                  </a:lnTo>
                  <a:lnTo>
                    <a:pt x="3551" y="452"/>
                  </a:lnTo>
                  <a:lnTo>
                    <a:pt x="3551" y="446"/>
                  </a:lnTo>
                  <a:lnTo>
                    <a:pt x="3551" y="422"/>
                  </a:lnTo>
                  <a:lnTo>
                    <a:pt x="3551" y="392"/>
                  </a:lnTo>
                  <a:cubicBezTo>
                    <a:pt x="3551" y="374"/>
                    <a:pt x="3551" y="368"/>
                    <a:pt x="3545" y="357"/>
                  </a:cubicBezTo>
                  <a:lnTo>
                    <a:pt x="3545" y="345"/>
                  </a:lnTo>
                  <a:cubicBezTo>
                    <a:pt x="3545" y="339"/>
                    <a:pt x="3545" y="333"/>
                    <a:pt x="3534" y="327"/>
                  </a:cubicBezTo>
                  <a:lnTo>
                    <a:pt x="3534" y="315"/>
                  </a:lnTo>
                  <a:lnTo>
                    <a:pt x="3534" y="309"/>
                  </a:lnTo>
                  <a:cubicBezTo>
                    <a:pt x="3534" y="303"/>
                    <a:pt x="3528" y="285"/>
                    <a:pt x="3528" y="279"/>
                  </a:cubicBezTo>
                  <a:lnTo>
                    <a:pt x="3528" y="273"/>
                  </a:lnTo>
                  <a:cubicBezTo>
                    <a:pt x="3522" y="256"/>
                    <a:pt x="3522" y="250"/>
                    <a:pt x="3516" y="238"/>
                  </a:cubicBezTo>
                  <a:cubicBezTo>
                    <a:pt x="3516" y="238"/>
                    <a:pt x="3516" y="226"/>
                    <a:pt x="3504" y="226"/>
                  </a:cubicBezTo>
                  <a:cubicBezTo>
                    <a:pt x="3498" y="220"/>
                    <a:pt x="3498" y="214"/>
                    <a:pt x="3492" y="208"/>
                  </a:cubicBezTo>
                  <a:lnTo>
                    <a:pt x="3486" y="196"/>
                  </a:lnTo>
                  <a:cubicBezTo>
                    <a:pt x="3474" y="190"/>
                    <a:pt x="3468" y="178"/>
                    <a:pt x="3468" y="167"/>
                  </a:cubicBezTo>
                  <a:cubicBezTo>
                    <a:pt x="3462" y="161"/>
                    <a:pt x="3456" y="149"/>
                    <a:pt x="3444" y="137"/>
                  </a:cubicBezTo>
                  <a:lnTo>
                    <a:pt x="3439" y="131"/>
                  </a:lnTo>
                  <a:cubicBezTo>
                    <a:pt x="3433" y="125"/>
                    <a:pt x="3427" y="119"/>
                    <a:pt x="3427" y="113"/>
                  </a:cubicBezTo>
                  <a:lnTo>
                    <a:pt x="3415" y="101"/>
                  </a:lnTo>
                  <a:lnTo>
                    <a:pt x="3397" y="83"/>
                  </a:lnTo>
                  <a:cubicBezTo>
                    <a:pt x="3385" y="71"/>
                    <a:pt x="3379" y="66"/>
                    <a:pt x="3367" y="60"/>
                  </a:cubicBezTo>
                  <a:cubicBezTo>
                    <a:pt x="3355" y="60"/>
                    <a:pt x="3355" y="54"/>
                    <a:pt x="3349" y="54"/>
                  </a:cubicBezTo>
                  <a:cubicBezTo>
                    <a:pt x="3349" y="54"/>
                    <a:pt x="3344" y="54"/>
                    <a:pt x="3344" y="42"/>
                  </a:cubicBezTo>
                  <a:cubicBezTo>
                    <a:pt x="3338" y="36"/>
                    <a:pt x="3326" y="36"/>
                    <a:pt x="3320" y="30"/>
                  </a:cubicBezTo>
                  <a:cubicBezTo>
                    <a:pt x="3314" y="18"/>
                    <a:pt x="3308" y="18"/>
                    <a:pt x="3296" y="12"/>
                  </a:cubicBezTo>
                  <a:cubicBezTo>
                    <a:pt x="3290" y="6"/>
                    <a:pt x="3278" y="6"/>
                    <a:pt x="3266" y="6"/>
                  </a:cubicBezTo>
                  <a:lnTo>
                    <a:pt x="3260" y="6"/>
                  </a:lnTo>
                  <a:cubicBezTo>
                    <a:pt x="3254" y="6"/>
                    <a:pt x="3249" y="6"/>
                    <a:pt x="3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2"/>
            <p:cNvSpPr/>
            <p:nvPr/>
          </p:nvSpPr>
          <p:spPr>
            <a:xfrm>
              <a:off x="6261154" y="711576"/>
              <a:ext cx="772015" cy="504527"/>
            </a:xfrm>
            <a:custGeom>
              <a:rect b="b" l="l" r="r" t="t"/>
              <a:pathLst>
                <a:path extrusionOk="0" h="2397" w="3558">
                  <a:moveTo>
                    <a:pt x="232" y="1776"/>
                  </a:moveTo>
                  <a:cubicBezTo>
                    <a:pt x="238" y="1776"/>
                    <a:pt x="244" y="1782"/>
                    <a:pt x="256" y="1794"/>
                  </a:cubicBezTo>
                  <a:cubicBezTo>
                    <a:pt x="244" y="1782"/>
                    <a:pt x="238" y="1782"/>
                    <a:pt x="232" y="1776"/>
                  </a:cubicBezTo>
                  <a:close/>
                  <a:moveTo>
                    <a:pt x="482" y="2275"/>
                  </a:moveTo>
                  <a:cubicBezTo>
                    <a:pt x="493" y="2275"/>
                    <a:pt x="493" y="2275"/>
                    <a:pt x="482" y="2281"/>
                  </a:cubicBezTo>
                  <a:lnTo>
                    <a:pt x="482" y="2275"/>
                  </a:lnTo>
                  <a:close/>
                  <a:moveTo>
                    <a:pt x="476" y="2298"/>
                  </a:moveTo>
                  <a:cubicBezTo>
                    <a:pt x="482" y="2298"/>
                    <a:pt x="476" y="2298"/>
                    <a:pt x="476" y="2304"/>
                  </a:cubicBezTo>
                  <a:lnTo>
                    <a:pt x="476" y="2298"/>
                  </a:lnTo>
                  <a:close/>
                  <a:moveTo>
                    <a:pt x="3154" y="0"/>
                  </a:moveTo>
                  <a:cubicBezTo>
                    <a:pt x="3148" y="0"/>
                    <a:pt x="3142" y="6"/>
                    <a:pt x="3142" y="6"/>
                  </a:cubicBezTo>
                  <a:lnTo>
                    <a:pt x="78" y="1788"/>
                  </a:lnTo>
                  <a:cubicBezTo>
                    <a:pt x="30" y="1811"/>
                    <a:pt x="6" y="1871"/>
                    <a:pt x="1" y="1948"/>
                  </a:cubicBezTo>
                  <a:cubicBezTo>
                    <a:pt x="1" y="2102"/>
                    <a:pt x="107" y="2287"/>
                    <a:pt x="238" y="2364"/>
                  </a:cubicBezTo>
                  <a:cubicBezTo>
                    <a:pt x="280" y="2386"/>
                    <a:pt x="317" y="2397"/>
                    <a:pt x="348" y="2397"/>
                  </a:cubicBezTo>
                  <a:cubicBezTo>
                    <a:pt x="372" y="2397"/>
                    <a:pt x="393" y="2391"/>
                    <a:pt x="411" y="2379"/>
                  </a:cubicBezTo>
                  <a:lnTo>
                    <a:pt x="411" y="2379"/>
                  </a:lnTo>
                  <a:cubicBezTo>
                    <a:pt x="410" y="2380"/>
                    <a:pt x="410" y="2381"/>
                    <a:pt x="410" y="2382"/>
                  </a:cubicBezTo>
                  <a:lnTo>
                    <a:pt x="3492" y="582"/>
                  </a:lnTo>
                  <a:cubicBezTo>
                    <a:pt x="3498" y="582"/>
                    <a:pt x="3498" y="576"/>
                    <a:pt x="3504" y="576"/>
                  </a:cubicBezTo>
                  <a:lnTo>
                    <a:pt x="3510" y="576"/>
                  </a:lnTo>
                  <a:lnTo>
                    <a:pt x="3522" y="565"/>
                  </a:lnTo>
                  <a:lnTo>
                    <a:pt x="3528" y="559"/>
                  </a:lnTo>
                  <a:lnTo>
                    <a:pt x="3534" y="553"/>
                  </a:lnTo>
                  <a:cubicBezTo>
                    <a:pt x="3540" y="541"/>
                    <a:pt x="3545" y="529"/>
                    <a:pt x="3545" y="511"/>
                  </a:cubicBezTo>
                  <a:lnTo>
                    <a:pt x="3545" y="505"/>
                  </a:lnTo>
                  <a:cubicBezTo>
                    <a:pt x="3545" y="499"/>
                    <a:pt x="3545" y="499"/>
                    <a:pt x="3557" y="493"/>
                  </a:cubicBezTo>
                  <a:lnTo>
                    <a:pt x="3557" y="481"/>
                  </a:lnTo>
                  <a:lnTo>
                    <a:pt x="3557" y="475"/>
                  </a:lnTo>
                  <a:lnTo>
                    <a:pt x="3557" y="470"/>
                  </a:lnTo>
                  <a:lnTo>
                    <a:pt x="3557" y="464"/>
                  </a:lnTo>
                  <a:lnTo>
                    <a:pt x="3557" y="440"/>
                  </a:lnTo>
                  <a:lnTo>
                    <a:pt x="3557" y="410"/>
                  </a:lnTo>
                  <a:cubicBezTo>
                    <a:pt x="3557" y="392"/>
                    <a:pt x="3557" y="386"/>
                    <a:pt x="3545" y="375"/>
                  </a:cubicBezTo>
                  <a:lnTo>
                    <a:pt x="3545" y="363"/>
                  </a:lnTo>
                  <a:cubicBezTo>
                    <a:pt x="3545" y="357"/>
                    <a:pt x="3540" y="351"/>
                    <a:pt x="3540" y="333"/>
                  </a:cubicBezTo>
                  <a:lnTo>
                    <a:pt x="3540" y="327"/>
                  </a:lnTo>
                  <a:lnTo>
                    <a:pt x="3540" y="321"/>
                  </a:lnTo>
                  <a:cubicBezTo>
                    <a:pt x="3540" y="303"/>
                    <a:pt x="3534" y="297"/>
                    <a:pt x="3528" y="285"/>
                  </a:cubicBezTo>
                  <a:cubicBezTo>
                    <a:pt x="3522" y="268"/>
                    <a:pt x="3522" y="262"/>
                    <a:pt x="3510" y="244"/>
                  </a:cubicBezTo>
                  <a:cubicBezTo>
                    <a:pt x="3510" y="244"/>
                    <a:pt x="3510" y="238"/>
                    <a:pt x="3504" y="238"/>
                  </a:cubicBezTo>
                  <a:cubicBezTo>
                    <a:pt x="3498" y="232"/>
                    <a:pt x="3498" y="226"/>
                    <a:pt x="3486" y="208"/>
                  </a:cubicBezTo>
                  <a:cubicBezTo>
                    <a:pt x="3486" y="208"/>
                    <a:pt x="3486" y="202"/>
                    <a:pt x="3480" y="202"/>
                  </a:cubicBezTo>
                  <a:cubicBezTo>
                    <a:pt x="3474" y="196"/>
                    <a:pt x="3468" y="179"/>
                    <a:pt x="3468" y="173"/>
                  </a:cubicBezTo>
                  <a:cubicBezTo>
                    <a:pt x="3462" y="167"/>
                    <a:pt x="3450" y="149"/>
                    <a:pt x="3445" y="143"/>
                  </a:cubicBezTo>
                  <a:lnTo>
                    <a:pt x="3439" y="137"/>
                  </a:lnTo>
                  <a:cubicBezTo>
                    <a:pt x="3433" y="125"/>
                    <a:pt x="3421" y="119"/>
                    <a:pt x="3421" y="113"/>
                  </a:cubicBezTo>
                  <a:lnTo>
                    <a:pt x="3415" y="107"/>
                  </a:lnTo>
                  <a:lnTo>
                    <a:pt x="3391" y="84"/>
                  </a:lnTo>
                  <a:cubicBezTo>
                    <a:pt x="3385" y="78"/>
                    <a:pt x="3379" y="66"/>
                    <a:pt x="3361" y="60"/>
                  </a:cubicBezTo>
                  <a:cubicBezTo>
                    <a:pt x="3355" y="60"/>
                    <a:pt x="3355" y="54"/>
                    <a:pt x="3350" y="54"/>
                  </a:cubicBezTo>
                  <a:cubicBezTo>
                    <a:pt x="3350" y="54"/>
                    <a:pt x="3344" y="54"/>
                    <a:pt x="3344" y="48"/>
                  </a:cubicBezTo>
                  <a:cubicBezTo>
                    <a:pt x="3332" y="36"/>
                    <a:pt x="3326" y="36"/>
                    <a:pt x="3320" y="30"/>
                  </a:cubicBezTo>
                  <a:cubicBezTo>
                    <a:pt x="3314" y="24"/>
                    <a:pt x="3302" y="24"/>
                    <a:pt x="3296" y="18"/>
                  </a:cubicBezTo>
                  <a:cubicBezTo>
                    <a:pt x="3290" y="6"/>
                    <a:pt x="3272" y="6"/>
                    <a:pt x="3266" y="6"/>
                  </a:cubicBezTo>
                  <a:lnTo>
                    <a:pt x="3260" y="6"/>
                  </a:lnTo>
                  <a:cubicBezTo>
                    <a:pt x="3255" y="6"/>
                    <a:pt x="3243" y="6"/>
                    <a:pt x="3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2"/>
            <p:cNvSpPr/>
            <p:nvPr/>
          </p:nvSpPr>
          <p:spPr>
            <a:xfrm>
              <a:off x="1880577" y="2777451"/>
              <a:ext cx="130405" cy="2623664"/>
            </a:xfrm>
            <a:custGeom>
              <a:rect b="b" l="l" r="r" t="t"/>
              <a:pathLst>
                <a:path extrusionOk="0" h="12465" w="601">
                  <a:moveTo>
                    <a:pt x="1" y="1"/>
                  </a:moveTo>
                  <a:lnTo>
                    <a:pt x="30" y="12126"/>
                  </a:lnTo>
                  <a:lnTo>
                    <a:pt x="600" y="12465"/>
                  </a:lnTo>
                  <a:lnTo>
                    <a:pt x="571" y="32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2"/>
            <p:cNvSpPr/>
            <p:nvPr/>
          </p:nvSpPr>
          <p:spPr>
            <a:xfrm>
              <a:off x="1880577" y="202842"/>
              <a:ext cx="4719749" cy="2643660"/>
            </a:xfrm>
            <a:custGeom>
              <a:rect b="b" l="l" r="r" t="t"/>
              <a:pathLst>
                <a:path extrusionOk="0" h="12560" w="21752">
                  <a:moveTo>
                    <a:pt x="21175" y="1"/>
                  </a:moveTo>
                  <a:lnTo>
                    <a:pt x="1" y="12233"/>
                  </a:lnTo>
                  <a:lnTo>
                    <a:pt x="571" y="12559"/>
                  </a:lnTo>
                  <a:lnTo>
                    <a:pt x="21751" y="333"/>
                  </a:lnTo>
                  <a:lnTo>
                    <a:pt x="21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2"/>
            <p:cNvSpPr/>
            <p:nvPr/>
          </p:nvSpPr>
          <p:spPr>
            <a:xfrm>
              <a:off x="2004254" y="272932"/>
              <a:ext cx="4602363" cy="5128196"/>
            </a:xfrm>
            <a:custGeom>
              <a:rect b="b" l="l" r="r" t="t"/>
              <a:pathLst>
                <a:path extrusionOk="0" h="24364" w="21211">
                  <a:moveTo>
                    <a:pt x="21181" y="0"/>
                  </a:moveTo>
                  <a:lnTo>
                    <a:pt x="1" y="12226"/>
                  </a:lnTo>
                  <a:lnTo>
                    <a:pt x="30" y="24364"/>
                  </a:lnTo>
                  <a:lnTo>
                    <a:pt x="21211" y="12137"/>
                  </a:lnTo>
                  <a:lnTo>
                    <a:pt x="211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2"/>
            <p:cNvSpPr/>
            <p:nvPr/>
          </p:nvSpPr>
          <p:spPr>
            <a:xfrm>
              <a:off x="2107319" y="421532"/>
              <a:ext cx="4396232" cy="4830784"/>
            </a:xfrm>
            <a:custGeom>
              <a:rect b="b" l="l" r="r" t="t"/>
              <a:pathLst>
                <a:path extrusionOk="0" h="22951" w="20261">
                  <a:moveTo>
                    <a:pt x="20261" y="1"/>
                  </a:moveTo>
                  <a:lnTo>
                    <a:pt x="1" y="11699"/>
                  </a:lnTo>
                  <a:lnTo>
                    <a:pt x="1" y="22951"/>
                  </a:lnTo>
                  <a:lnTo>
                    <a:pt x="20261" y="11253"/>
                  </a:lnTo>
                  <a:lnTo>
                    <a:pt x="202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2"/>
            <p:cNvSpPr/>
            <p:nvPr/>
          </p:nvSpPr>
          <p:spPr>
            <a:xfrm>
              <a:off x="2050688" y="960365"/>
              <a:ext cx="4509712" cy="2543471"/>
            </a:xfrm>
            <a:custGeom>
              <a:rect b="b" l="l" r="r" t="t"/>
              <a:pathLst>
                <a:path extrusionOk="0" h="12084" w="20784">
                  <a:moveTo>
                    <a:pt x="20700" y="0"/>
                  </a:moveTo>
                  <a:lnTo>
                    <a:pt x="0" y="11941"/>
                  </a:lnTo>
                  <a:lnTo>
                    <a:pt x="84" y="12084"/>
                  </a:lnTo>
                  <a:lnTo>
                    <a:pt x="20783" y="137"/>
                  </a:lnTo>
                  <a:lnTo>
                    <a:pt x="207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2"/>
            <p:cNvSpPr/>
            <p:nvPr/>
          </p:nvSpPr>
          <p:spPr>
            <a:xfrm>
              <a:off x="2050688" y="1564026"/>
              <a:ext cx="4509712" cy="2544733"/>
            </a:xfrm>
            <a:custGeom>
              <a:rect b="b" l="l" r="r" t="t"/>
              <a:pathLst>
                <a:path extrusionOk="0" h="12090" w="20784">
                  <a:moveTo>
                    <a:pt x="20700" y="0"/>
                  </a:moveTo>
                  <a:lnTo>
                    <a:pt x="0" y="11947"/>
                  </a:lnTo>
                  <a:lnTo>
                    <a:pt x="84" y="12090"/>
                  </a:lnTo>
                  <a:lnTo>
                    <a:pt x="20783" y="143"/>
                  </a:lnTo>
                  <a:lnTo>
                    <a:pt x="207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2"/>
            <p:cNvSpPr/>
            <p:nvPr/>
          </p:nvSpPr>
          <p:spPr>
            <a:xfrm>
              <a:off x="2050688" y="2168949"/>
              <a:ext cx="4509712" cy="2544733"/>
            </a:xfrm>
            <a:custGeom>
              <a:rect b="b" l="l" r="r" t="t"/>
              <a:pathLst>
                <a:path extrusionOk="0" h="12090" w="20784">
                  <a:moveTo>
                    <a:pt x="20700" y="0"/>
                  </a:moveTo>
                  <a:lnTo>
                    <a:pt x="0" y="11947"/>
                  </a:lnTo>
                  <a:lnTo>
                    <a:pt x="84" y="12090"/>
                  </a:lnTo>
                  <a:lnTo>
                    <a:pt x="20783" y="143"/>
                  </a:lnTo>
                  <a:lnTo>
                    <a:pt x="207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2"/>
            <p:cNvSpPr/>
            <p:nvPr/>
          </p:nvSpPr>
          <p:spPr>
            <a:xfrm>
              <a:off x="5784453" y="787770"/>
              <a:ext cx="36236" cy="2421180"/>
            </a:xfrm>
            <a:custGeom>
              <a:rect b="b" l="l" r="r" t="t"/>
              <a:pathLst>
                <a:path extrusionOk="0" h="11503" w="167">
                  <a:moveTo>
                    <a:pt x="1" y="1"/>
                  </a:moveTo>
                  <a:lnTo>
                    <a:pt x="1" y="11502"/>
                  </a:lnTo>
                  <a:lnTo>
                    <a:pt x="167" y="11502"/>
                  </a:lnTo>
                  <a:lnTo>
                    <a:pt x="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2"/>
            <p:cNvSpPr/>
            <p:nvPr/>
          </p:nvSpPr>
          <p:spPr>
            <a:xfrm>
              <a:off x="5035877" y="1207681"/>
              <a:ext cx="34934" cy="2419917"/>
            </a:xfrm>
            <a:custGeom>
              <a:rect b="b" l="l" r="r" t="t"/>
              <a:pathLst>
                <a:path extrusionOk="0" h="11497" w="161">
                  <a:moveTo>
                    <a:pt x="1" y="1"/>
                  </a:moveTo>
                  <a:lnTo>
                    <a:pt x="1" y="11497"/>
                  </a:lnTo>
                  <a:lnTo>
                    <a:pt x="161" y="11497"/>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2"/>
            <p:cNvSpPr/>
            <p:nvPr/>
          </p:nvSpPr>
          <p:spPr>
            <a:xfrm>
              <a:off x="4286000" y="1626328"/>
              <a:ext cx="36236" cy="2419917"/>
            </a:xfrm>
            <a:custGeom>
              <a:rect b="b" l="l" r="r" t="t"/>
              <a:pathLst>
                <a:path extrusionOk="0" h="11497" w="167">
                  <a:moveTo>
                    <a:pt x="1" y="1"/>
                  </a:moveTo>
                  <a:lnTo>
                    <a:pt x="1" y="11497"/>
                  </a:lnTo>
                  <a:lnTo>
                    <a:pt x="167" y="11497"/>
                  </a:lnTo>
                  <a:lnTo>
                    <a:pt x="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2"/>
            <p:cNvSpPr/>
            <p:nvPr/>
          </p:nvSpPr>
          <p:spPr>
            <a:xfrm>
              <a:off x="3540028" y="2046449"/>
              <a:ext cx="34934" cy="2419707"/>
            </a:xfrm>
            <a:custGeom>
              <a:rect b="b" l="l" r="r" t="t"/>
              <a:pathLst>
                <a:path extrusionOk="0" h="11496" w="161">
                  <a:moveTo>
                    <a:pt x="1" y="0"/>
                  </a:moveTo>
                  <a:lnTo>
                    <a:pt x="1" y="11496"/>
                  </a:lnTo>
                  <a:lnTo>
                    <a:pt x="161" y="11496"/>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2"/>
            <p:cNvSpPr/>
            <p:nvPr/>
          </p:nvSpPr>
          <p:spPr>
            <a:xfrm>
              <a:off x="2790150" y="2465097"/>
              <a:ext cx="36453" cy="2419917"/>
            </a:xfrm>
            <a:custGeom>
              <a:rect b="b" l="l" r="r" t="t"/>
              <a:pathLst>
                <a:path extrusionOk="0" h="11497" w="168">
                  <a:moveTo>
                    <a:pt x="1" y="0"/>
                  </a:moveTo>
                  <a:lnTo>
                    <a:pt x="1" y="11496"/>
                  </a:lnTo>
                  <a:lnTo>
                    <a:pt x="167" y="11496"/>
                  </a:lnTo>
                  <a:lnTo>
                    <a:pt x="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2"/>
            <p:cNvSpPr/>
            <p:nvPr/>
          </p:nvSpPr>
          <p:spPr>
            <a:xfrm>
              <a:off x="11650465" y="3098646"/>
              <a:ext cx="686959" cy="476532"/>
            </a:xfrm>
            <a:custGeom>
              <a:rect b="b" l="l" r="r" t="t"/>
              <a:pathLst>
                <a:path extrusionOk="0" h="2264" w="3166">
                  <a:moveTo>
                    <a:pt x="1" y="1"/>
                  </a:moveTo>
                  <a:lnTo>
                    <a:pt x="512" y="725"/>
                  </a:lnTo>
                  <a:lnTo>
                    <a:pt x="3166" y="2263"/>
                  </a:lnTo>
                  <a:lnTo>
                    <a:pt x="3166" y="2263"/>
                  </a:lnTo>
                  <a:lnTo>
                    <a:pt x="2655" y="154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2"/>
            <p:cNvSpPr/>
            <p:nvPr/>
          </p:nvSpPr>
          <p:spPr>
            <a:xfrm>
              <a:off x="11650465" y="2823757"/>
              <a:ext cx="685657" cy="600086"/>
            </a:xfrm>
            <a:custGeom>
              <a:rect b="b" l="l" r="r" t="t"/>
              <a:pathLst>
                <a:path extrusionOk="0" h="2851" w="3160">
                  <a:moveTo>
                    <a:pt x="506" y="1"/>
                  </a:moveTo>
                  <a:lnTo>
                    <a:pt x="1" y="1307"/>
                  </a:lnTo>
                  <a:lnTo>
                    <a:pt x="2655" y="2851"/>
                  </a:lnTo>
                  <a:lnTo>
                    <a:pt x="3160" y="1544"/>
                  </a:lnTo>
                  <a:lnTo>
                    <a:pt x="5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2"/>
            <p:cNvSpPr/>
            <p:nvPr/>
          </p:nvSpPr>
          <p:spPr>
            <a:xfrm>
              <a:off x="11760039" y="2699994"/>
              <a:ext cx="796534" cy="448959"/>
            </a:xfrm>
            <a:custGeom>
              <a:rect b="b" l="l" r="r" t="t"/>
              <a:pathLst>
                <a:path extrusionOk="0" h="2133" w="3671">
                  <a:moveTo>
                    <a:pt x="1016" y="1"/>
                  </a:moveTo>
                  <a:lnTo>
                    <a:pt x="1" y="589"/>
                  </a:lnTo>
                  <a:lnTo>
                    <a:pt x="2655" y="2132"/>
                  </a:lnTo>
                  <a:lnTo>
                    <a:pt x="3670" y="1550"/>
                  </a:lnTo>
                  <a:lnTo>
                    <a:pt x="10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2"/>
            <p:cNvSpPr/>
            <p:nvPr/>
          </p:nvSpPr>
          <p:spPr>
            <a:xfrm>
              <a:off x="12226542" y="3026241"/>
              <a:ext cx="441988" cy="548938"/>
            </a:xfrm>
            <a:custGeom>
              <a:rect b="b" l="l" r="r" t="t"/>
              <a:pathLst>
                <a:path extrusionOk="0" h="2608" w="2037">
                  <a:moveTo>
                    <a:pt x="1520" y="0"/>
                  </a:moveTo>
                  <a:lnTo>
                    <a:pt x="505" y="582"/>
                  </a:lnTo>
                  <a:lnTo>
                    <a:pt x="0" y="1889"/>
                  </a:lnTo>
                  <a:lnTo>
                    <a:pt x="511" y="2607"/>
                  </a:lnTo>
                  <a:lnTo>
                    <a:pt x="1532" y="2025"/>
                  </a:lnTo>
                  <a:lnTo>
                    <a:pt x="2037" y="719"/>
                  </a:lnTo>
                  <a:lnTo>
                    <a:pt x="15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a:off x="12355211" y="3371220"/>
              <a:ext cx="1094230" cy="661336"/>
            </a:xfrm>
            <a:custGeom>
              <a:rect b="b" l="l" r="r" t="t"/>
              <a:pathLst>
                <a:path extrusionOk="0" h="3142" w="5043">
                  <a:moveTo>
                    <a:pt x="1" y="0"/>
                  </a:moveTo>
                  <a:lnTo>
                    <a:pt x="262" y="357"/>
                  </a:lnTo>
                  <a:lnTo>
                    <a:pt x="5042" y="3142"/>
                  </a:lnTo>
                  <a:lnTo>
                    <a:pt x="4787" y="278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a:off x="12355211" y="3235038"/>
              <a:ext cx="1094230" cy="722586"/>
            </a:xfrm>
            <a:custGeom>
              <a:rect b="b" l="l" r="r" t="t"/>
              <a:pathLst>
                <a:path extrusionOk="0" h="3433" w="5043">
                  <a:moveTo>
                    <a:pt x="256" y="0"/>
                  </a:moveTo>
                  <a:lnTo>
                    <a:pt x="1" y="647"/>
                  </a:lnTo>
                  <a:lnTo>
                    <a:pt x="4787" y="3432"/>
                  </a:lnTo>
                  <a:lnTo>
                    <a:pt x="5042" y="2779"/>
                  </a:lnTo>
                  <a:lnTo>
                    <a:pt x="2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a:off x="12410757" y="3172525"/>
              <a:ext cx="1148041" cy="647655"/>
            </a:xfrm>
            <a:custGeom>
              <a:rect b="b" l="l" r="r" t="t"/>
              <a:pathLst>
                <a:path extrusionOk="0" h="3077" w="5291">
                  <a:moveTo>
                    <a:pt x="505" y="0"/>
                  </a:moveTo>
                  <a:lnTo>
                    <a:pt x="0" y="297"/>
                  </a:lnTo>
                  <a:lnTo>
                    <a:pt x="4786" y="3076"/>
                  </a:lnTo>
                  <a:lnTo>
                    <a:pt x="5291" y="2785"/>
                  </a:lnTo>
                  <a:lnTo>
                    <a:pt x="5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a:off x="13393669" y="3758716"/>
              <a:ext cx="219367" cy="273838"/>
            </a:xfrm>
            <a:custGeom>
              <a:rect b="b" l="l" r="r" t="t"/>
              <a:pathLst>
                <a:path extrusionOk="0" h="1301" w="1011">
                  <a:moveTo>
                    <a:pt x="761" y="0"/>
                  </a:moveTo>
                  <a:lnTo>
                    <a:pt x="256" y="291"/>
                  </a:lnTo>
                  <a:lnTo>
                    <a:pt x="1" y="944"/>
                  </a:lnTo>
                  <a:lnTo>
                    <a:pt x="256" y="1301"/>
                  </a:lnTo>
                  <a:lnTo>
                    <a:pt x="761" y="1010"/>
                  </a:lnTo>
                  <a:lnTo>
                    <a:pt x="1010" y="356"/>
                  </a:lnTo>
                  <a:lnTo>
                    <a:pt x="7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a:off x="13464621" y="3821229"/>
              <a:ext cx="1318154" cy="811831"/>
            </a:xfrm>
            <a:custGeom>
              <a:rect b="b" l="l" r="r" t="t"/>
              <a:pathLst>
                <a:path extrusionOk="0" h="3857" w="6075">
                  <a:moveTo>
                    <a:pt x="5535" y="3741"/>
                  </a:moveTo>
                  <a:cubicBezTo>
                    <a:pt x="5541" y="3741"/>
                    <a:pt x="5541" y="3747"/>
                    <a:pt x="5541" y="3753"/>
                  </a:cubicBezTo>
                  <a:cubicBezTo>
                    <a:pt x="5541" y="3747"/>
                    <a:pt x="5541" y="3747"/>
                    <a:pt x="5535" y="3741"/>
                  </a:cubicBezTo>
                  <a:close/>
                  <a:moveTo>
                    <a:pt x="5541" y="3765"/>
                  </a:moveTo>
                  <a:cubicBezTo>
                    <a:pt x="5544" y="3768"/>
                    <a:pt x="5546" y="3772"/>
                    <a:pt x="5546" y="3774"/>
                  </a:cubicBezTo>
                  <a:lnTo>
                    <a:pt x="5546" y="3774"/>
                  </a:lnTo>
                  <a:cubicBezTo>
                    <a:pt x="5545" y="3771"/>
                    <a:pt x="5541" y="3770"/>
                    <a:pt x="5541" y="3765"/>
                  </a:cubicBezTo>
                  <a:close/>
                  <a:moveTo>
                    <a:pt x="345" y="0"/>
                  </a:moveTo>
                  <a:cubicBezTo>
                    <a:pt x="339" y="0"/>
                    <a:pt x="327" y="6"/>
                    <a:pt x="321" y="6"/>
                  </a:cubicBezTo>
                  <a:lnTo>
                    <a:pt x="315" y="6"/>
                  </a:lnTo>
                  <a:cubicBezTo>
                    <a:pt x="309" y="6"/>
                    <a:pt x="297" y="12"/>
                    <a:pt x="291" y="12"/>
                  </a:cubicBezTo>
                  <a:cubicBezTo>
                    <a:pt x="286" y="24"/>
                    <a:pt x="280" y="24"/>
                    <a:pt x="268" y="30"/>
                  </a:cubicBezTo>
                  <a:cubicBezTo>
                    <a:pt x="262" y="36"/>
                    <a:pt x="256" y="36"/>
                    <a:pt x="238" y="42"/>
                  </a:cubicBezTo>
                  <a:cubicBezTo>
                    <a:pt x="238" y="42"/>
                    <a:pt x="232" y="42"/>
                    <a:pt x="232" y="53"/>
                  </a:cubicBezTo>
                  <a:cubicBezTo>
                    <a:pt x="226" y="53"/>
                    <a:pt x="226" y="59"/>
                    <a:pt x="220" y="59"/>
                  </a:cubicBezTo>
                  <a:cubicBezTo>
                    <a:pt x="208" y="65"/>
                    <a:pt x="196" y="71"/>
                    <a:pt x="191" y="89"/>
                  </a:cubicBezTo>
                  <a:lnTo>
                    <a:pt x="179" y="95"/>
                  </a:lnTo>
                  <a:lnTo>
                    <a:pt x="161" y="119"/>
                  </a:lnTo>
                  <a:lnTo>
                    <a:pt x="149" y="125"/>
                  </a:lnTo>
                  <a:lnTo>
                    <a:pt x="131" y="148"/>
                  </a:lnTo>
                  <a:lnTo>
                    <a:pt x="119" y="154"/>
                  </a:lnTo>
                  <a:cubicBezTo>
                    <a:pt x="113" y="172"/>
                    <a:pt x="107" y="178"/>
                    <a:pt x="101" y="190"/>
                  </a:cubicBezTo>
                  <a:cubicBezTo>
                    <a:pt x="90" y="208"/>
                    <a:pt x="84" y="214"/>
                    <a:pt x="78" y="232"/>
                  </a:cubicBezTo>
                  <a:cubicBezTo>
                    <a:pt x="78" y="238"/>
                    <a:pt x="72" y="238"/>
                    <a:pt x="72" y="243"/>
                  </a:cubicBezTo>
                  <a:cubicBezTo>
                    <a:pt x="60" y="249"/>
                    <a:pt x="60" y="267"/>
                    <a:pt x="54" y="273"/>
                  </a:cubicBezTo>
                  <a:cubicBezTo>
                    <a:pt x="54" y="273"/>
                    <a:pt x="54" y="279"/>
                    <a:pt x="48" y="279"/>
                  </a:cubicBezTo>
                  <a:cubicBezTo>
                    <a:pt x="42" y="297"/>
                    <a:pt x="30" y="309"/>
                    <a:pt x="30" y="321"/>
                  </a:cubicBezTo>
                  <a:cubicBezTo>
                    <a:pt x="24" y="333"/>
                    <a:pt x="24" y="338"/>
                    <a:pt x="18" y="356"/>
                  </a:cubicBezTo>
                  <a:lnTo>
                    <a:pt x="18" y="362"/>
                  </a:lnTo>
                  <a:lnTo>
                    <a:pt x="18" y="368"/>
                  </a:lnTo>
                  <a:cubicBezTo>
                    <a:pt x="18" y="380"/>
                    <a:pt x="12" y="392"/>
                    <a:pt x="12" y="398"/>
                  </a:cubicBezTo>
                  <a:lnTo>
                    <a:pt x="12" y="410"/>
                  </a:lnTo>
                  <a:cubicBezTo>
                    <a:pt x="12" y="422"/>
                    <a:pt x="1" y="439"/>
                    <a:pt x="1" y="445"/>
                  </a:cubicBezTo>
                  <a:lnTo>
                    <a:pt x="1" y="475"/>
                  </a:lnTo>
                  <a:lnTo>
                    <a:pt x="1" y="505"/>
                  </a:lnTo>
                  <a:lnTo>
                    <a:pt x="1" y="511"/>
                  </a:lnTo>
                  <a:lnTo>
                    <a:pt x="1" y="528"/>
                  </a:lnTo>
                  <a:lnTo>
                    <a:pt x="1" y="534"/>
                  </a:lnTo>
                  <a:lnTo>
                    <a:pt x="1" y="540"/>
                  </a:lnTo>
                  <a:cubicBezTo>
                    <a:pt x="1" y="546"/>
                    <a:pt x="1" y="546"/>
                    <a:pt x="12" y="558"/>
                  </a:cubicBezTo>
                  <a:lnTo>
                    <a:pt x="12" y="564"/>
                  </a:lnTo>
                  <a:cubicBezTo>
                    <a:pt x="12" y="570"/>
                    <a:pt x="18" y="576"/>
                    <a:pt x="18" y="588"/>
                  </a:cubicBezTo>
                  <a:cubicBezTo>
                    <a:pt x="18" y="594"/>
                    <a:pt x="24" y="600"/>
                    <a:pt x="24" y="606"/>
                  </a:cubicBezTo>
                  <a:lnTo>
                    <a:pt x="24" y="618"/>
                  </a:lnTo>
                  <a:cubicBezTo>
                    <a:pt x="24" y="624"/>
                    <a:pt x="30" y="624"/>
                    <a:pt x="30" y="629"/>
                  </a:cubicBezTo>
                  <a:lnTo>
                    <a:pt x="42" y="635"/>
                  </a:lnTo>
                  <a:lnTo>
                    <a:pt x="48" y="647"/>
                  </a:lnTo>
                  <a:lnTo>
                    <a:pt x="54" y="653"/>
                  </a:lnTo>
                  <a:cubicBezTo>
                    <a:pt x="60" y="659"/>
                    <a:pt x="60" y="659"/>
                    <a:pt x="72" y="659"/>
                  </a:cubicBezTo>
                  <a:lnTo>
                    <a:pt x="5554" y="3796"/>
                  </a:lnTo>
                  <a:lnTo>
                    <a:pt x="5554" y="3796"/>
                  </a:lnTo>
                  <a:cubicBezTo>
                    <a:pt x="5555" y="3798"/>
                    <a:pt x="5557" y="3800"/>
                    <a:pt x="5561" y="3800"/>
                  </a:cubicBezTo>
                  <a:lnTo>
                    <a:pt x="5561" y="3800"/>
                  </a:lnTo>
                  <a:lnTo>
                    <a:pt x="5624" y="3836"/>
                  </a:lnTo>
                  <a:cubicBezTo>
                    <a:pt x="5612" y="3836"/>
                    <a:pt x="5612" y="3830"/>
                    <a:pt x="5606" y="3830"/>
                  </a:cubicBezTo>
                  <a:lnTo>
                    <a:pt x="5606" y="3830"/>
                  </a:lnTo>
                  <a:cubicBezTo>
                    <a:pt x="5632" y="3847"/>
                    <a:pt x="5661" y="3856"/>
                    <a:pt x="5694" y="3856"/>
                  </a:cubicBezTo>
                  <a:cubicBezTo>
                    <a:pt x="5729" y="3856"/>
                    <a:pt x="5768" y="3846"/>
                    <a:pt x="5808" y="3824"/>
                  </a:cubicBezTo>
                  <a:cubicBezTo>
                    <a:pt x="5956" y="3735"/>
                    <a:pt x="6075" y="3527"/>
                    <a:pt x="6075" y="3355"/>
                  </a:cubicBezTo>
                  <a:cubicBezTo>
                    <a:pt x="6069" y="3272"/>
                    <a:pt x="6039" y="3212"/>
                    <a:pt x="5992" y="3183"/>
                  </a:cubicBezTo>
                  <a:lnTo>
                    <a:pt x="446" y="6"/>
                  </a:lnTo>
                  <a:cubicBezTo>
                    <a:pt x="440" y="0"/>
                    <a:pt x="434" y="0"/>
                    <a:pt x="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a:off x="14383308" y="4721037"/>
              <a:ext cx="212640" cy="243949"/>
            </a:xfrm>
            <a:custGeom>
              <a:rect b="b" l="l" r="r" t="t"/>
              <a:pathLst>
                <a:path extrusionOk="0" h="1159" w="980">
                  <a:moveTo>
                    <a:pt x="0" y="0"/>
                  </a:moveTo>
                  <a:lnTo>
                    <a:pt x="725" y="1010"/>
                  </a:lnTo>
                  <a:lnTo>
                    <a:pt x="980" y="1158"/>
                  </a:lnTo>
                  <a:lnTo>
                    <a:pt x="262" y="149"/>
                  </a:lnTo>
                  <a:lnTo>
                    <a:pt x="0" y="0"/>
                  </a:lnTo>
                  <a:close/>
                  <a:moveTo>
                    <a:pt x="980" y="1158"/>
                  </a:moveTo>
                  <a:lnTo>
                    <a:pt x="980" y="1158"/>
                  </a:lnTo>
                  <a:lnTo>
                    <a:pt x="980" y="115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a:off x="14383308" y="4332278"/>
              <a:ext cx="211555" cy="420123"/>
            </a:xfrm>
            <a:custGeom>
              <a:rect b="b" l="l" r="r" t="t"/>
              <a:pathLst>
                <a:path extrusionOk="0" h="1996" w="975">
                  <a:moveTo>
                    <a:pt x="719" y="1"/>
                  </a:moveTo>
                  <a:lnTo>
                    <a:pt x="0" y="1847"/>
                  </a:lnTo>
                  <a:lnTo>
                    <a:pt x="262" y="1996"/>
                  </a:lnTo>
                  <a:lnTo>
                    <a:pt x="974" y="149"/>
                  </a:lnTo>
                  <a:lnTo>
                    <a:pt x="7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a:off x="14539099" y="4158631"/>
              <a:ext cx="366262" cy="205220"/>
            </a:xfrm>
            <a:custGeom>
              <a:rect b="b" l="l" r="r" t="t"/>
              <a:pathLst>
                <a:path extrusionOk="0" h="975" w="1688">
                  <a:moveTo>
                    <a:pt x="1432" y="0"/>
                  </a:moveTo>
                  <a:lnTo>
                    <a:pt x="1" y="826"/>
                  </a:lnTo>
                  <a:lnTo>
                    <a:pt x="256" y="974"/>
                  </a:lnTo>
                  <a:lnTo>
                    <a:pt x="1687" y="149"/>
                  </a:lnTo>
                  <a:lnTo>
                    <a:pt x="14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a:off x="14439939" y="4189782"/>
              <a:ext cx="622516" cy="775207"/>
            </a:xfrm>
            <a:custGeom>
              <a:rect b="b" l="l" r="r" t="t"/>
              <a:pathLst>
                <a:path extrusionOk="0" h="3683" w="2869">
                  <a:moveTo>
                    <a:pt x="2144" y="1"/>
                  </a:moveTo>
                  <a:lnTo>
                    <a:pt x="713" y="826"/>
                  </a:lnTo>
                  <a:lnTo>
                    <a:pt x="1" y="2673"/>
                  </a:lnTo>
                  <a:lnTo>
                    <a:pt x="719" y="3682"/>
                  </a:lnTo>
                  <a:lnTo>
                    <a:pt x="2150" y="2857"/>
                  </a:lnTo>
                  <a:lnTo>
                    <a:pt x="2869" y="1010"/>
                  </a:lnTo>
                  <a:lnTo>
                    <a:pt x="2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a:off x="11382496" y="3160618"/>
              <a:ext cx="274697" cy="316355"/>
            </a:xfrm>
            <a:custGeom>
              <a:rect b="b" l="l" r="r" t="t"/>
              <a:pathLst>
                <a:path extrusionOk="0" h="1503" w="1266">
                  <a:moveTo>
                    <a:pt x="1" y="0"/>
                  </a:moveTo>
                  <a:lnTo>
                    <a:pt x="939" y="1306"/>
                  </a:lnTo>
                  <a:lnTo>
                    <a:pt x="1266" y="1502"/>
                  </a:lnTo>
                  <a:lnTo>
                    <a:pt x="1266" y="1502"/>
                  </a:lnTo>
                  <a:lnTo>
                    <a:pt x="333" y="190"/>
                  </a:lnTo>
                  <a:lnTo>
                    <a:pt x="1"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a:off x="11382496" y="2659251"/>
              <a:ext cx="272093" cy="541571"/>
            </a:xfrm>
            <a:custGeom>
              <a:rect b="b" l="l" r="r" t="t"/>
              <a:pathLst>
                <a:path extrusionOk="0" h="2573" w="1254">
                  <a:moveTo>
                    <a:pt x="927" y="1"/>
                  </a:moveTo>
                  <a:lnTo>
                    <a:pt x="1" y="2382"/>
                  </a:lnTo>
                  <a:lnTo>
                    <a:pt x="333" y="2572"/>
                  </a:lnTo>
                  <a:lnTo>
                    <a:pt x="1254" y="185"/>
                  </a:lnTo>
                  <a:lnTo>
                    <a:pt x="927"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2"/>
            <p:cNvSpPr/>
            <p:nvPr/>
          </p:nvSpPr>
          <p:spPr>
            <a:xfrm>
              <a:off x="11583635" y="2433194"/>
              <a:ext cx="474318" cy="265208"/>
            </a:xfrm>
            <a:custGeom>
              <a:rect b="b" l="l" r="r" t="t"/>
              <a:pathLst>
                <a:path extrusionOk="0" h="1260" w="2186">
                  <a:moveTo>
                    <a:pt x="1859" y="0"/>
                  </a:moveTo>
                  <a:lnTo>
                    <a:pt x="0" y="1075"/>
                  </a:lnTo>
                  <a:lnTo>
                    <a:pt x="327" y="1259"/>
                  </a:lnTo>
                  <a:lnTo>
                    <a:pt x="2185" y="190"/>
                  </a:lnTo>
                  <a:lnTo>
                    <a:pt x="1859"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a:off x="11650465" y="3104209"/>
              <a:ext cx="686959" cy="476532"/>
            </a:xfrm>
            <a:custGeom>
              <a:rect b="b" l="l" r="r" t="t"/>
              <a:pathLst>
                <a:path extrusionOk="0" h="2264" w="3166">
                  <a:moveTo>
                    <a:pt x="1" y="1"/>
                  </a:moveTo>
                  <a:lnTo>
                    <a:pt x="512" y="725"/>
                  </a:lnTo>
                  <a:lnTo>
                    <a:pt x="3166" y="2263"/>
                  </a:lnTo>
                  <a:lnTo>
                    <a:pt x="3166" y="2263"/>
                  </a:lnTo>
                  <a:lnTo>
                    <a:pt x="2655" y="1545"/>
                  </a:lnTo>
                  <a:lnTo>
                    <a:pt x="1" y="1"/>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a:off x="11650465" y="2829320"/>
              <a:ext cx="685657" cy="600086"/>
            </a:xfrm>
            <a:custGeom>
              <a:rect b="b" l="l" r="r" t="t"/>
              <a:pathLst>
                <a:path extrusionOk="0" h="2851" w="3160">
                  <a:moveTo>
                    <a:pt x="506" y="1"/>
                  </a:moveTo>
                  <a:lnTo>
                    <a:pt x="1" y="1307"/>
                  </a:lnTo>
                  <a:lnTo>
                    <a:pt x="2655" y="2851"/>
                  </a:lnTo>
                  <a:lnTo>
                    <a:pt x="3160" y="1544"/>
                  </a:lnTo>
                  <a:lnTo>
                    <a:pt x="506"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a:off x="11760039" y="2705557"/>
              <a:ext cx="796534" cy="448959"/>
            </a:xfrm>
            <a:custGeom>
              <a:rect b="b" l="l" r="r" t="t"/>
              <a:pathLst>
                <a:path extrusionOk="0" h="2133" w="3671">
                  <a:moveTo>
                    <a:pt x="1016" y="1"/>
                  </a:moveTo>
                  <a:lnTo>
                    <a:pt x="1" y="589"/>
                  </a:lnTo>
                  <a:lnTo>
                    <a:pt x="2655" y="2132"/>
                  </a:lnTo>
                  <a:lnTo>
                    <a:pt x="3670" y="1550"/>
                  </a:lnTo>
                  <a:lnTo>
                    <a:pt x="1016" y="1"/>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a:off x="12355211" y="3376783"/>
              <a:ext cx="1094230" cy="661336"/>
            </a:xfrm>
            <a:custGeom>
              <a:rect b="b" l="l" r="r" t="t"/>
              <a:pathLst>
                <a:path extrusionOk="0" h="3142" w="5043">
                  <a:moveTo>
                    <a:pt x="1" y="0"/>
                  </a:moveTo>
                  <a:lnTo>
                    <a:pt x="262" y="357"/>
                  </a:lnTo>
                  <a:lnTo>
                    <a:pt x="5042" y="3142"/>
                  </a:lnTo>
                  <a:lnTo>
                    <a:pt x="4787" y="2785"/>
                  </a:lnTo>
                  <a:lnTo>
                    <a:pt x="1"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2"/>
            <p:cNvSpPr/>
            <p:nvPr/>
          </p:nvSpPr>
          <p:spPr>
            <a:xfrm>
              <a:off x="12355211" y="3240601"/>
              <a:ext cx="1094230" cy="722586"/>
            </a:xfrm>
            <a:custGeom>
              <a:rect b="b" l="l" r="r" t="t"/>
              <a:pathLst>
                <a:path extrusionOk="0" h="3433" w="5043">
                  <a:moveTo>
                    <a:pt x="256" y="0"/>
                  </a:moveTo>
                  <a:lnTo>
                    <a:pt x="1" y="647"/>
                  </a:lnTo>
                  <a:lnTo>
                    <a:pt x="4787" y="3432"/>
                  </a:lnTo>
                  <a:lnTo>
                    <a:pt x="5042" y="2779"/>
                  </a:lnTo>
                  <a:lnTo>
                    <a:pt x="256" y="0"/>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2"/>
            <p:cNvSpPr/>
            <p:nvPr/>
          </p:nvSpPr>
          <p:spPr>
            <a:xfrm>
              <a:off x="12410757" y="3178088"/>
              <a:ext cx="1148041" cy="647655"/>
            </a:xfrm>
            <a:custGeom>
              <a:rect b="b" l="l" r="r" t="t"/>
              <a:pathLst>
                <a:path extrusionOk="0" h="3077" w="5291">
                  <a:moveTo>
                    <a:pt x="505" y="0"/>
                  </a:moveTo>
                  <a:lnTo>
                    <a:pt x="0" y="297"/>
                  </a:lnTo>
                  <a:lnTo>
                    <a:pt x="4786" y="3076"/>
                  </a:lnTo>
                  <a:lnTo>
                    <a:pt x="5291" y="2785"/>
                  </a:lnTo>
                  <a:lnTo>
                    <a:pt x="505"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2"/>
            <p:cNvSpPr/>
            <p:nvPr/>
          </p:nvSpPr>
          <p:spPr>
            <a:xfrm>
              <a:off x="14383308" y="4726600"/>
              <a:ext cx="212640" cy="243949"/>
            </a:xfrm>
            <a:custGeom>
              <a:rect b="b" l="l" r="r" t="t"/>
              <a:pathLst>
                <a:path extrusionOk="0" h="1159" w="980">
                  <a:moveTo>
                    <a:pt x="0" y="0"/>
                  </a:moveTo>
                  <a:lnTo>
                    <a:pt x="725" y="1010"/>
                  </a:lnTo>
                  <a:lnTo>
                    <a:pt x="980" y="1158"/>
                  </a:lnTo>
                  <a:lnTo>
                    <a:pt x="262" y="149"/>
                  </a:lnTo>
                  <a:lnTo>
                    <a:pt x="0" y="0"/>
                  </a:lnTo>
                  <a:close/>
                  <a:moveTo>
                    <a:pt x="980" y="1158"/>
                  </a:moveTo>
                  <a:lnTo>
                    <a:pt x="980" y="1158"/>
                  </a:lnTo>
                  <a:lnTo>
                    <a:pt x="980" y="1158"/>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2"/>
            <p:cNvSpPr/>
            <p:nvPr/>
          </p:nvSpPr>
          <p:spPr>
            <a:xfrm>
              <a:off x="14383308" y="4337841"/>
              <a:ext cx="211555" cy="420123"/>
            </a:xfrm>
            <a:custGeom>
              <a:rect b="b" l="l" r="r" t="t"/>
              <a:pathLst>
                <a:path extrusionOk="0" h="1996" w="975">
                  <a:moveTo>
                    <a:pt x="719" y="1"/>
                  </a:moveTo>
                  <a:lnTo>
                    <a:pt x="0" y="1847"/>
                  </a:lnTo>
                  <a:lnTo>
                    <a:pt x="262" y="1996"/>
                  </a:lnTo>
                  <a:lnTo>
                    <a:pt x="974" y="149"/>
                  </a:lnTo>
                  <a:lnTo>
                    <a:pt x="719" y="1"/>
                  </a:lnTo>
                  <a:close/>
                </a:path>
              </a:pathLst>
            </a:custGeom>
            <a:solidFill>
              <a:srgbClr val="FFFFFF">
                <a:alpha val="47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2"/>
            <p:cNvSpPr/>
            <p:nvPr/>
          </p:nvSpPr>
          <p:spPr>
            <a:xfrm>
              <a:off x="14539099" y="4164194"/>
              <a:ext cx="366262" cy="205220"/>
            </a:xfrm>
            <a:custGeom>
              <a:rect b="b" l="l" r="r" t="t"/>
              <a:pathLst>
                <a:path extrusionOk="0" h="975" w="1688">
                  <a:moveTo>
                    <a:pt x="1432" y="0"/>
                  </a:moveTo>
                  <a:lnTo>
                    <a:pt x="1" y="826"/>
                  </a:lnTo>
                  <a:lnTo>
                    <a:pt x="256" y="974"/>
                  </a:lnTo>
                  <a:lnTo>
                    <a:pt x="1687" y="149"/>
                  </a:lnTo>
                  <a:lnTo>
                    <a:pt x="1432" y="0"/>
                  </a:lnTo>
                  <a:close/>
                </a:path>
              </a:pathLst>
            </a:custGeom>
            <a:solidFill>
              <a:srgbClr val="000000">
                <a:alpha val="29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2"/>
            <p:cNvSpPr/>
            <p:nvPr/>
          </p:nvSpPr>
          <p:spPr>
            <a:xfrm>
              <a:off x="1882175" y="2775750"/>
              <a:ext cx="122900" cy="74550"/>
            </a:xfrm>
            <a:custGeom>
              <a:rect b="b" l="l" r="r" t="t"/>
              <a:pathLst>
                <a:path extrusionOk="0" h="2982" w="4916">
                  <a:moveTo>
                    <a:pt x="119" y="0"/>
                  </a:moveTo>
                  <a:lnTo>
                    <a:pt x="4916" y="2391"/>
                  </a:lnTo>
                  <a:lnTo>
                    <a:pt x="4916" y="2833"/>
                  </a:lnTo>
                  <a:lnTo>
                    <a:pt x="4076" y="2982"/>
                  </a:lnTo>
                  <a:lnTo>
                    <a:pt x="0" y="238"/>
                  </a:lnTo>
                  <a:close/>
                </a:path>
              </a:pathLst>
            </a:custGeom>
            <a:solidFill>
              <a:schemeClr val="lt1"/>
            </a:solidFill>
            <a:ln>
              <a:noFill/>
            </a:ln>
          </p:spPr>
        </p:sp>
        <p:sp>
          <p:nvSpPr>
            <p:cNvPr id="1252" name="Google Shape;1252;p42"/>
            <p:cNvSpPr/>
            <p:nvPr/>
          </p:nvSpPr>
          <p:spPr>
            <a:xfrm>
              <a:off x="9708860" y="-1666675"/>
              <a:ext cx="121106" cy="76743"/>
            </a:xfrm>
            <a:custGeom>
              <a:rect b="b" l="l" r="r" t="t"/>
              <a:pathLst>
                <a:path extrusionOk="0" h="1976" w="3025">
                  <a:moveTo>
                    <a:pt x="0" y="0"/>
                  </a:moveTo>
                  <a:lnTo>
                    <a:pt x="3025" y="1476"/>
                  </a:lnTo>
                  <a:lnTo>
                    <a:pt x="2953" y="1786"/>
                  </a:lnTo>
                  <a:lnTo>
                    <a:pt x="2215" y="1976"/>
                  </a:lnTo>
                  <a:lnTo>
                    <a:pt x="24" y="286"/>
                  </a:lnTo>
                  <a:close/>
                </a:path>
              </a:pathLst>
            </a:custGeom>
            <a:solidFill>
              <a:schemeClr val="lt1"/>
            </a:solidFill>
            <a:ln>
              <a:noFill/>
            </a:ln>
          </p:spPr>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56" name="Shape 1256"/>
        <p:cNvGrpSpPr/>
        <p:nvPr/>
      </p:nvGrpSpPr>
      <p:grpSpPr>
        <a:xfrm>
          <a:off x="0" y="0"/>
          <a:ext cx="0" cy="0"/>
          <a:chOff x="0" y="0"/>
          <a:chExt cx="0" cy="0"/>
        </a:xfrm>
      </p:grpSpPr>
      <p:sp>
        <p:nvSpPr>
          <p:cNvPr id="1257" name="Google Shape;1257;p43"/>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a:t>
            </a:r>
            <a:endParaRPr>
              <a:solidFill>
                <a:srgbClr val="0088D3"/>
              </a:solidFill>
            </a:endParaRPr>
          </a:p>
        </p:txBody>
      </p:sp>
      <p:cxnSp>
        <p:nvCxnSpPr>
          <p:cNvPr id="1258" name="Google Shape;1258;p43"/>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259" name="Google Shape;1259;p43"/>
          <p:cNvSpPr txBox="1"/>
          <p:nvPr/>
        </p:nvSpPr>
        <p:spPr>
          <a:xfrm>
            <a:off x="281925" y="1204925"/>
            <a:ext cx="8002800" cy="29862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900">
                <a:latin typeface="Barlow"/>
                <a:ea typeface="Barlow"/>
                <a:cs typeface="Barlow"/>
                <a:sym typeface="Barlow"/>
              </a:rPr>
              <a:t>Executive Summary:</a:t>
            </a:r>
            <a:endParaRPr b="1" sz="1900">
              <a:latin typeface="Barlow"/>
              <a:ea typeface="Barlow"/>
              <a:cs typeface="Barlow"/>
              <a:sym typeface="Barlow"/>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Data Collection</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Data Wrangling</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Exploratory Data Analysis (EDA) with Visualization and SQL</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Interactive Visual Analysis with Folium and Plotly Dash</a:t>
            </a:r>
            <a:endParaRPr sz="1600">
              <a:latin typeface="Barlow SemiBold"/>
              <a:ea typeface="Barlow SemiBold"/>
              <a:cs typeface="Barlow SemiBold"/>
              <a:sym typeface="Barlow SemiBold"/>
            </a:endParaRPr>
          </a:p>
          <a:p>
            <a:pPr indent="-330200" lvl="0" marL="457200" rtl="0" algn="l">
              <a:lnSpc>
                <a:spcPct val="200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Predictive Analysis with Classification Model </a:t>
            </a:r>
            <a:endParaRPr sz="1600">
              <a:latin typeface="Barlow SemiBold"/>
              <a:ea typeface="Barlow SemiBold"/>
              <a:cs typeface="Barlow SemiBold"/>
              <a:sym typeface="Barlow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63" name="Shape 1263"/>
        <p:cNvGrpSpPr/>
        <p:nvPr/>
      </p:nvGrpSpPr>
      <p:grpSpPr>
        <a:xfrm>
          <a:off x="0" y="0"/>
          <a:ext cx="0" cy="0"/>
          <a:chOff x="0" y="0"/>
          <a:chExt cx="0" cy="0"/>
        </a:xfrm>
      </p:grpSpPr>
      <p:sp>
        <p:nvSpPr>
          <p:cNvPr id="1264" name="Google Shape;1264;p44"/>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Methodology - Data Collection</a:t>
            </a:r>
            <a:endParaRPr>
              <a:solidFill>
                <a:srgbClr val="0088D3"/>
              </a:solidFill>
            </a:endParaRPr>
          </a:p>
        </p:txBody>
      </p:sp>
      <p:cxnSp>
        <p:nvCxnSpPr>
          <p:cNvPr id="1265" name="Google Shape;1265;p44"/>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sp>
        <p:nvSpPr>
          <p:cNvPr id="1266" name="Google Shape;1266;p44"/>
          <p:cNvSpPr txBox="1"/>
          <p:nvPr/>
        </p:nvSpPr>
        <p:spPr>
          <a:xfrm>
            <a:off x="486225" y="1064050"/>
            <a:ext cx="8002800" cy="4395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Data Collection is the process of gathering and examining the data that are valuable in finding the answers to our </a:t>
            </a:r>
            <a:r>
              <a:rPr lang="en" sz="1600">
                <a:latin typeface="Barlow SemiBold"/>
                <a:ea typeface="Barlow SemiBold"/>
                <a:cs typeface="Barlow SemiBold"/>
                <a:sym typeface="Barlow SemiBold"/>
              </a:rPr>
              <a:t>questions</a:t>
            </a:r>
            <a:r>
              <a:rPr lang="en" sz="1600">
                <a:latin typeface="Barlow SemiBold"/>
                <a:ea typeface="Barlow SemiBold"/>
                <a:cs typeface="Barlow SemiBold"/>
                <a:sym typeface="Barlow SemiBold"/>
              </a:rPr>
              <a:t>. In this project, I </a:t>
            </a:r>
            <a:r>
              <a:rPr lang="en" sz="1600">
                <a:latin typeface="Barlow SemiBold"/>
                <a:ea typeface="Barlow SemiBold"/>
                <a:cs typeface="Barlow SemiBold"/>
                <a:sym typeface="Barlow SemiBold"/>
              </a:rPr>
              <a:t>applied</a:t>
            </a:r>
            <a:r>
              <a:rPr lang="en" sz="1600">
                <a:latin typeface="Barlow SemiBold"/>
                <a:ea typeface="Barlow SemiBold"/>
                <a:cs typeface="Barlow SemiBold"/>
                <a:sym typeface="Barlow SemiBold"/>
              </a:rPr>
              <a:t> two methods in collecting related data: From REST APIs and from Web Scraping. </a:t>
            </a:r>
            <a:endParaRPr sz="1600">
              <a:latin typeface="Barlow SemiBold"/>
              <a:ea typeface="Barlow SemiBold"/>
              <a:cs typeface="Barlow SemiBold"/>
              <a:sym typeface="Barlow SemiBold"/>
            </a:endParaRPr>
          </a:p>
          <a:p>
            <a:pPr indent="0" lvl="0" marL="0" rtl="0" algn="l">
              <a:lnSpc>
                <a:spcPct val="115000"/>
              </a:lnSpc>
              <a:spcBef>
                <a:spcPts val="0"/>
              </a:spcBef>
              <a:spcAft>
                <a:spcPts val="0"/>
              </a:spcAft>
              <a:buNone/>
            </a:pPr>
            <a:r>
              <a:t/>
            </a:r>
            <a:endParaRPr sz="1600">
              <a:latin typeface="Barlow SemiBold"/>
              <a:ea typeface="Barlow SemiBold"/>
              <a:cs typeface="Barlow SemiBold"/>
              <a:sym typeface="Barlow SemiBold"/>
            </a:endParaRPr>
          </a:p>
          <a:p>
            <a:pPr indent="-330200" lvl="0" marL="457200" rtl="0" algn="l">
              <a:lnSpc>
                <a:spcPct val="115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Rest APIs:</a:t>
            </a:r>
            <a:endParaRPr sz="1600">
              <a:latin typeface="Barlow SemiBold"/>
              <a:ea typeface="Barlow SemiBold"/>
              <a:cs typeface="Barlow SemiBold"/>
              <a:sym typeface="Barlow SemiBold"/>
            </a:endParaRPr>
          </a:p>
          <a:p>
            <a:pPr indent="-330200" lvl="1" marL="914400" rtl="0" algn="l">
              <a:lnSpc>
                <a:spcPct val="115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It started with the get request. Then, I read and decode the response in JSON form and convert it into a pandas dataframe using json_normalize (). Last but not least, we do a basic cleaning for the data: checking for missing values and fill with according data.</a:t>
            </a:r>
            <a:endParaRPr sz="1600">
              <a:latin typeface="Barlow SemiBold"/>
              <a:ea typeface="Barlow SemiBold"/>
              <a:cs typeface="Barlow SemiBold"/>
              <a:sym typeface="Barlow SemiBold"/>
            </a:endParaRPr>
          </a:p>
          <a:p>
            <a:pPr indent="0" lvl="0" marL="0" rtl="0" algn="l">
              <a:lnSpc>
                <a:spcPct val="115000"/>
              </a:lnSpc>
              <a:spcBef>
                <a:spcPts val="0"/>
              </a:spcBef>
              <a:spcAft>
                <a:spcPts val="0"/>
              </a:spcAft>
              <a:buNone/>
            </a:pPr>
            <a:r>
              <a:t/>
            </a:r>
            <a:endParaRPr sz="1600">
              <a:latin typeface="Barlow SemiBold"/>
              <a:ea typeface="Barlow SemiBold"/>
              <a:cs typeface="Barlow SemiBold"/>
              <a:sym typeface="Barlow SemiBold"/>
            </a:endParaRPr>
          </a:p>
          <a:p>
            <a:pPr indent="-330200" lvl="0" marL="457200" rtl="0" algn="l">
              <a:lnSpc>
                <a:spcPct val="115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Web Scraping</a:t>
            </a:r>
            <a:endParaRPr sz="1600">
              <a:latin typeface="Barlow SemiBold"/>
              <a:ea typeface="Barlow SemiBold"/>
              <a:cs typeface="Barlow SemiBold"/>
              <a:sym typeface="Barlow SemiBold"/>
            </a:endParaRPr>
          </a:p>
          <a:p>
            <a:pPr indent="-330200" lvl="1" marL="914400" rtl="0" algn="l">
              <a:lnSpc>
                <a:spcPct val="115000"/>
              </a:lnSpc>
              <a:spcBef>
                <a:spcPts val="0"/>
              </a:spcBef>
              <a:spcAft>
                <a:spcPts val="0"/>
              </a:spcAft>
              <a:buSzPts val="1600"/>
              <a:buFont typeface="Barlow SemiBold"/>
              <a:buChar char="○"/>
            </a:pPr>
            <a:r>
              <a:rPr lang="en" sz="1600">
                <a:latin typeface="Barlow SemiBold"/>
                <a:ea typeface="Barlow SemiBold"/>
                <a:cs typeface="Barlow SemiBold"/>
                <a:sym typeface="Barlow SemiBold"/>
              </a:rPr>
              <a:t>I use the BeautifulSoup to extract the launch records as HTML tabl and then parse and convert the table into a pandas dataframe for basic cleaning and further operations.</a:t>
            </a:r>
            <a:endParaRPr sz="1600">
              <a:latin typeface="Barlow SemiBold"/>
              <a:ea typeface="Barlow SemiBold"/>
              <a:cs typeface="Barlow SemiBold"/>
              <a:sym typeface="Barlow SemiBold"/>
            </a:endParaRPr>
          </a:p>
          <a:p>
            <a:pPr indent="0" lvl="0" marL="0" rtl="0" algn="l">
              <a:lnSpc>
                <a:spcPct val="115000"/>
              </a:lnSpc>
              <a:spcBef>
                <a:spcPts val="0"/>
              </a:spcBef>
              <a:spcAft>
                <a:spcPts val="0"/>
              </a:spcAft>
              <a:buNone/>
            </a:pPr>
            <a:r>
              <a:t/>
            </a:r>
            <a:endParaRPr b="1" sz="1600">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70" name="Shape 1270"/>
        <p:cNvGrpSpPr/>
        <p:nvPr/>
      </p:nvGrpSpPr>
      <p:grpSpPr>
        <a:xfrm>
          <a:off x="0" y="0"/>
          <a:ext cx="0" cy="0"/>
          <a:chOff x="0" y="0"/>
          <a:chExt cx="0" cy="0"/>
        </a:xfrm>
      </p:grpSpPr>
      <p:sp>
        <p:nvSpPr>
          <p:cNvPr id="1271" name="Google Shape;1271;p45"/>
          <p:cNvSpPr/>
          <p:nvPr/>
        </p:nvSpPr>
        <p:spPr>
          <a:xfrm>
            <a:off x="6305300" y="1134500"/>
            <a:ext cx="2423400" cy="10005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272" name="Google Shape;1272;p45"/>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Data Collection - SpaceX API</a:t>
            </a:r>
            <a:endParaRPr>
              <a:solidFill>
                <a:srgbClr val="0088D3"/>
              </a:solidFill>
            </a:endParaRPr>
          </a:p>
        </p:txBody>
      </p:sp>
      <p:cxnSp>
        <p:nvCxnSpPr>
          <p:cNvPr id="1273" name="Google Shape;1273;p45"/>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274" name="Google Shape;1274;p45"/>
          <p:cNvPicPr preferRelativeResize="0"/>
          <p:nvPr/>
        </p:nvPicPr>
        <p:blipFill>
          <a:blip r:embed="rId3">
            <a:alphaModFix/>
          </a:blip>
          <a:stretch>
            <a:fillRect/>
          </a:stretch>
        </p:blipFill>
        <p:spPr>
          <a:xfrm>
            <a:off x="281925" y="1209750"/>
            <a:ext cx="5092476" cy="858400"/>
          </a:xfrm>
          <a:prstGeom prst="rect">
            <a:avLst/>
          </a:prstGeom>
          <a:noFill/>
          <a:ln>
            <a:noFill/>
          </a:ln>
          <a:effectLst>
            <a:outerShdw blurRad="57150" rotWithShape="0" algn="bl" dir="5400000" dist="19050">
              <a:srgbClr val="000000">
                <a:alpha val="60000"/>
              </a:srgbClr>
            </a:outerShdw>
          </a:effectLst>
        </p:spPr>
      </p:pic>
      <p:pic>
        <p:nvPicPr>
          <p:cNvPr id="1275" name="Google Shape;1275;p45"/>
          <p:cNvPicPr preferRelativeResize="0"/>
          <p:nvPr/>
        </p:nvPicPr>
        <p:blipFill>
          <a:blip r:embed="rId4">
            <a:alphaModFix/>
          </a:blip>
          <a:stretch>
            <a:fillRect/>
          </a:stretch>
        </p:blipFill>
        <p:spPr>
          <a:xfrm>
            <a:off x="281925" y="2220550"/>
            <a:ext cx="5092476" cy="655900"/>
          </a:xfrm>
          <a:prstGeom prst="rect">
            <a:avLst/>
          </a:prstGeom>
          <a:noFill/>
          <a:ln>
            <a:noFill/>
          </a:ln>
          <a:effectLst>
            <a:outerShdw blurRad="57150" rotWithShape="0" algn="bl" dir="5400000" dist="19050">
              <a:srgbClr val="000000">
                <a:alpha val="50000"/>
              </a:srgbClr>
            </a:outerShdw>
          </a:effectLst>
        </p:spPr>
      </p:pic>
      <p:pic>
        <p:nvPicPr>
          <p:cNvPr id="1276" name="Google Shape;1276;p45"/>
          <p:cNvPicPr preferRelativeResize="0"/>
          <p:nvPr/>
        </p:nvPicPr>
        <p:blipFill>
          <a:blip r:embed="rId5">
            <a:alphaModFix/>
          </a:blip>
          <a:stretch>
            <a:fillRect/>
          </a:stretch>
        </p:blipFill>
        <p:spPr>
          <a:xfrm>
            <a:off x="281925" y="3028850"/>
            <a:ext cx="5092475" cy="2010030"/>
          </a:xfrm>
          <a:prstGeom prst="rect">
            <a:avLst/>
          </a:prstGeom>
          <a:noFill/>
          <a:ln>
            <a:noFill/>
          </a:ln>
          <a:effectLst>
            <a:outerShdw blurRad="57150" rotWithShape="0" algn="bl" dir="5400000" dist="19050">
              <a:srgbClr val="000000">
                <a:alpha val="50000"/>
              </a:srgbClr>
            </a:outerShdw>
          </a:effectLst>
        </p:spPr>
      </p:pic>
      <p:cxnSp>
        <p:nvCxnSpPr>
          <p:cNvPr id="1277" name="Google Shape;1277;p45"/>
          <p:cNvCxnSpPr>
            <a:stCxn id="1274" idx="3"/>
            <a:endCxn id="1271" idx="1"/>
          </p:cNvCxnSpPr>
          <p:nvPr/>
        </p:nvCxnSpPr>
        <p:spPr>
          <a:xfrm flipH="1" rot="10800000">
            <a:off x="5374401" y="1634750"/>
            <a:ext cx="930900" cy="4200"/>
          </a:xfrm>
          <a:prstGeom prst="straightConnector1">
            <a:avLst/>
          </a:prstGeom>
          <a:noFill/>
          <a:ln cap="flat" cmpd="sng" w="28575">
            <a:solidFill>
              <a:srgbClr val="0088D3"/>
            </a:solidFill>
            <a:prstDash val="solid"/>
            <a:round/>
            <a:headEnd len="med" w="med" type="none"/>
            <a:tailEnd len="med" w="med" type="none"/>
          </a:ln>
        </p:spPr>
      </p:cxnSp>
      <p:sp>
        <p:nvSpPr>
          <p:cNvPr id="1278" name="Google Shape;1278;p45"/>
          <p:cNvSpPr txBox="1"/>
          <p:nvPr/>
        </p:nvSpPr>
        <p:spPr>
          <a:xfrm>
            <a:off x="6474350" y="1221050"/>
            <a:ext cx="208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Identify the data resources and use get() to import it.</a:t>
            </a:r>
            <a:endParaRPr>
              <a:latin typeface="Barlow"/>
              <a:ea typeface="Barlow"/>
              <a:cs typeface="Barlow"/>
              <a:sym typeface="Barlow"/>
            </a:endParaRPr>
          </a:p>
        </p:txBody>
      </p:sp>
      <p:sp>
        <p:nvSpPr>
          <p:cNvPr id="1279" name="Google Shape;1279;p45"/>
          <p:cNvSpPr/>
          <p:nvPr/>
        </p:nvSpPr>
        <p:spPr>
          <a:xfrm>
            <a:off x="6305300" y="2377338"/>
            <a:ext cx="2423400" cy="10005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280" name="Google Shape;1280;p45"/>
          <p:cNvSpPr txBox="1"/>
          <p:nvPr/>
        </p:nvSpPr>
        <p:spPr>
          <a:xfrm>
            <a:off x="6474350" y="2461938"/>
            <a:ext cx="208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Apply json_normalize for converting data into pandas dataframe.</a:t>
            </a:r>
            <a:endParaRPr>
              <a:latin typeface="Barlow"/>
              <a:ea typeface="Barlow"/>
              <a:cs typeface="Barlow"/>
              <a:sym typeface="Barlow"/>
            </a:endParaRPr>
          </a:p>
        </p:txBody>
      </p:sp>
      <p:sp>
        <p:nvSpPr>
          <p:cNvPr id="1281" name="Google Shape;1281;p45"/>
          <p:cNvSpPr/>
          <p:nvPr/>
        </p:nvSpPr>
        <p:spPr>
          <a:xfrm>
            <a:off x="6305300" y="3533613"/>
            <a:ext cx="2423400" cy="10005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cxnSp>
        <p:nvCxnSpPr>
          <p:cNvPr id="1282" name="Google Shape;1282;p45"/>
          <p:cNvCxnSpPr>
            <a:endCxn id="1281" idx="1"/>
          </p:cNvCxnSpPr>
          <p:nvPr/>
        </p:nvCxnSpPr>
        <p:spPr>
          <a:xfrm flipH="1" rot="10800000">
            <a:off x="5374400" y="4033863"/>
            <a:ext cx="930900" cy="4200"/>
          </a:xfrm>
          <a:prstGeom prst="straightConnector1">
            <a:avLst/>
          </a:prstGeom>
          <a:noFill/>
          <a:ln cap="flat" cmpd="sng" w="28575">
            <a:solidFill>
              <a:srgbClr val="0088D3"/>
            </a:solidFill>
            <a:prstDash val="solid"/>
            <a:round/>
            <a:headEnd len="med" w="med" type="none"/>
            <a:tailEnd len="med" w="med" type="none"/>
          </a:ln>
        </p:spPr>
      </p:cxnSp>
      <p:sp>
        <p:nvSpPr>
          <p:cNvPr id="1283" name="Google Shape;1283;p45"/>
          <p:cNvSpPr txBox="1"/>
          <p:nvPr/>
        </p:nvSpPr>
        <p:spPr>
          <a:xfrm>
            <a:off x="6474350" y="3620163"/>
            <a:ext cx="208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Perform basic data cleaning and filling the missing values, </a:t>
            </a:r>
            <a:endParaRPr>
              <a:latin typeface="Barlow"/>
              <a:ea typeface="Barlow"/>
              <a:cs typeface="Barlow"/>
              <a:sym typeface="Barlow"/>
            </a:endParaRPr>
          </a:p>
        </p:txBody>
      </p:sp>
      <p:cxnSp>
        <p:nvCxnSpPr>
          <p:cNvPr id="1284" name="Google Shape;1284;p45"/>
          <p:cNvCxnSpPr>
            <a:stCxn id="1275" idx="3"/>
            <a:endCxn id="1279" idx="1"/>
          </p:cNvCxnSpPr>
          <p:nvPr/>
        </p:nvCxnSpPr>
        <p:spPr>
          <a:xfrm>
            <a:off x="5374401" y="2548500"/>
            <a:ext cx="930900" cy="329100"/>
          </a:xfrm>
          <a:prstGeom prst="bentConnector3">
            <a:avLst>
              <a:gd fmla="val 50000" name="adj1"/>
            </a:avLst>
          </a:prstGeom>
          <a:noFill/>
          <a:ln cap="flat" cmpd="sng" w="28575">
            <a:solidFill>
              <a:srgbClr val="0088D3"/>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88" name="Shape 1288"/>
        <p:cNvGrpSpPr/>
        <p:nvPr/>
      </p:nvGrpSpPr>
      <p:grpSpPr>
        <a:xfrm>
          <a:off x="0" y="0"/>
          <a:ext cx="0" cy="0"/>
          <a:chOff x="0" y="0"/>
          <a:chExt cx="0" cy="0"/>
        </a:xfrm>
      </p:grpSpPr>
      <p:sp>
        <p:nvSpPr>
          <p:cNvPr id="1289" name="Google Shape;1289;p46"/>
          <p:cNvSpPr txBox="1"/>
          <p:nvPr>
            <p:ph idx="4294967295" type="title"/>
          </p:nvPr>
        </p:nvSpPr>
        <p:spPr>
          <a:xfrm>
            <a:off x="281925" y="287350"/>
            <a:ext cx="61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88D3"/>
                </a:solidFill>
              </a:rPr>
              <a:t>Data Collection - Web Scraping</a:t>
            </a:r>
            <a:endParaRPr>
              <a:solidFill>
                <a:srgbClr val="0088D3"/>
              </a:solidFill>
            </a:endParaRPr>
          </a:p>
        </p:txBody>
      </p:sp>
      <p:cxnSp>
        <p:nvCxnSpPr>
          <p:cNvPr id="1290" name="Google Shape;1290;p46"/>
          <p:cNvCxnSpPr/>
          <p:nvPr/>
        </p:nvCxnSpPr>
        <p:spPr>
          <a:xfrm flipH="1" rot="10800000">
            <a:off x="281925" y="860050"/>
            <a:ext cx="8411400" cy="70500"/>
          </a:xfrm>
          <a:prstGeom prst="straightConnector1">
            <a:avLst/>
          </a:prstGeom>
          <a:noFill/>
          <a:ln cap="flat" cmpd="sng" w="28575">
            <a:solidFill>
              <a:srgbClr val="0088D3"/>
            </a:solidFill>
            <a:prstDash val="solid"/>
            <a:round/>
            <a:headEnd len="med" w="med" type="none"/>
            <a:tailEnd len="med" w="med" type="none"/>
          </a:ln>
        </p:spPr>
      </p:cxnSp>
      <p:pic>
        <p:nvPicPr>
          <p:cNvPr id="1291" name="Google Shape;1291;p46"/>
          <p:cNvPicPr preferRelativeResize="0"/>
          <p:nvPr/>
        </p:nvPicPr>
        <p:blipFill>
          <a:blip r:embed="rId3">
            <a:alphaModFix/>
          </a:blip>
          <a:stretch>
            <a:fillRect/>
          </a:stretch>
        </p:blipFill>
        <p:spPr>
          <a:xfrm>
            <a:off x="4264250" y="1305175"/>
            <a:ext cx="4429075" cy="417825"/>
          </a:xfrm>
          <a:prstGeom prst="rect">
            <a:avLst/>
          </a:prstGeom>
          <a:noFill/>
          <a:ln>
            <a:noFill/>
          </a:ln>
          <a:effectLst>
            <a:outerShdw blurRad="57150" rotWithShape="0" algn="bl" dir="5400000" dist="19050">
              <a:srgbClr val="000000">
                <a:alpha val="50000"/>
              </a:srgbClr>
            </a:outerShdw>
          </a:effectLst>
        </p:spPr>
      </p:pic>
      <p:pic>
        <p:nvPicPr>
          <p:cNvPr id="1292" name="Google Shape;1292;p46"/>
          <p:cNvPicPr preferRelativeResize="0"/>
          <p:nvPr/>
        </p:nvPicPr>
        <p:blipFill>
          <a:blip r:embed="rId4">
            <a:alphaModFix/>
          </a:blip>
          <a:stretch>
            <a:fillRect/>
          </a:stretch>
        </p:blipFill>
        <p:spPr>
          <a:xfrm>
            <a:off x="4264250" y="1825123"/>
            <a:ext cx="4429074" cy="545265"/>
          </a:xfrm>
          <a:prstGeom prst="rect">
            <a:avLst/>
          </a:prstGeom>
          <a:noFill/>
          <a:ln>
            <a:noFill/>
          </a:ln>
          <a:effectLst>
            <a:outerShdw blurRad="57150" rotWithShape="0" algn="bl" dir="5400000" dist="19050">
              <a:srgbClr val="000000">
                <a:alpha val="50000"/>
              </a:srgbClr>
            </a:outerShdw>
          </a:effectLst>
        </p:spPr>
      </p:pic>
      <p:pic>
        <p:nvPicPr>
          <p:cNvPr id="1293" name="Google Shape;1293;p46"/>
          <p:cNvPicPr preferRelativeResize="0"/>
          <p:nvPr/>
        </p:nvPicPr>
        <p:blipFill>
          <a:blip r:embed="rId5">
            <a:alphaModFix/>
          </a:blip>
          <a:stretch>
            <a:fillRect/>
          </a:stretch>
        </p:blipFill>
        <p:spPr>
          <a:xfrm>
            <a:off x="4264251" y="2535439"/>
            <a:ext cx="4429074" cy="2099636"/>
          </a:xfrm>
          <a:prstGeom prst="rect">
            <a:avLst/>
          </a:prstGeom>
          <a:noFill/>
          <a:ln>
            <a:noFill/>
          </a:ln>
          <a:effectLst>
            <a:outerShdw blurRad="57150" rotWithShape="0" algn="bl" dir="5400000" dist="19050">
              <a:srgbClr val="000000">
                <a:alpha val="50000"/>
              </a:srgbClr>
            </a:outerShdw>
          </a:effectLst>
        </p:spPr>
      </p:pic>
      <p:sp>
        <p:nvSpPr>
          <p:cNvPr id="1294" name="Google Shape;1294;p46"/>
          <p:cNvSpPr/>
          <p:nvPr/>
        </p:nvSpPr>
        <p:spPr>
          <a:xfrm>
            <a:off x="281925" y="1013838"/>
            <a:ext cx="2423400" cy="10005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295" name="Google Shape;1295;p46"/>
          <p:cNvSpPr txBox="1"/>
          <p:nvPr/>
        </p:nvSpPr>
        <p:spPr>
          <a:xfrm>
            <a:off x="450975" y="1206300"/>
            <a:ext cx="2085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Obtain the data from our resources</a:t>
            </a:r>
            <a:endParaRPr>
              <a:latin typeface="Barlow"/>
              <a:ea typeface="Barlow"/>
              <a:cs typeface="Barlow"/>
              <a:sym typeface="Barlow"/>
            </a:endParaRPr>
          </a:p>
        </p:txBody>
      </p:sp>
      <p:sp>
        <p:nvSpPr>
          <p:cNvPr id="1296" name="Google Shape;1296;p46"/>
          <p:cNvSpPr/>
          <p:nvPr/>
        </p:nvSpPr>
        <p:spPr>
          <a:xfrm>
            <a:off x="281800" y="2327588"/>
            <a:ext cx="2423400" cy="10005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297" name="Google Shape;1297;p46"/>
          <p:cNvSpPr txBox="1"/>
          <p:nvPr/>
        </p:nvSpPr>
        <p:spPr>
          <a:xfrm>
            <a:off x="450850" y="2412188"/>
            <a:ext cx="208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Create a BeautifulSoup object from previous response</a:t>
            </a:r>
            <a:endParaRPr>
              <a:latin typeface="Barlow"/>
              <a:ea typeface="Barlow"/>
              <a:cs typeface="Barlow"/>
              <a:sym typeface="Barlow"/>
            </a:endParaRPr>
          </a:p>
        </p:txBody>
      </p:sp>
      <p:sp>
        <p:nvSpPr>
          <p:cNvPr id="1298" name="Google Shape;1298;p46"/>
          <p:cNvSpPr/>
          <p:nvPr/>
        </p:nvSpPr>
        <p:spPr>
          <a:xfrm>
            <a:off x="281925" y="3641352"/>
            <a:ext cx="2423400" cy="1133400"/>
          </a:xfrm>
          <a:prstGeom prst="roundRect">
            <a:avLst>
              <a:gd fmla="val 16667" name="adj"/>
            </a:avLst>
          </a:prstGeom>
          <a:solidFill>
            <a:srgbClr val="0088D3">
              <a:alpha val="27559"/>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8D3"/>
              </a:solidFill>
              <a:highlight>
                <a:srgbClr val="0088D3"/>
              </a:highlight>
            </a:endParaRPr>
          </a:p>
        </p:txBody>
      </p:sp>
      <p:sp>
        <p:nvSpPr>
          <p:cNvPr id="1299" name="Google Shape;1299;p46"/>
          <p:cNvSpPr txBox="1"/>
          <p:nvPr/>
        </p:nvSpPr>
        <p:spPr>
          <a:xfrm>
            <a:off x="450975" y="3727888"/>
            <a:ext cx="2085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arlow"/>
                <a:ea typeface="Barlow"/>
                <a:cs typeface="Barlow"/>
                <a:sym typeface="Barlow"/>
              </a:rPr>
              <a:t>Extract every rows and </a:t>
            </a:r>
            <a:r>
              <a:rPr lang="en">
                <a:latin typeface="Barlow"/>
                <a:ea typeface="Barlow"/>
                <a:cs typeface="Barlow"/>
                <a:sym typeface="Barlow"/>
              </a:rPr>
              <a:t>columns</a:t>
            </a:r>
            <a:r>
              <a:rPr lang="en">
                <a:latin typeface="Barlow"/>
                <a:ea typeface="Barlow"/>
                <a:cs typeface="Barlow"/>
                <a:sym typeface="Barlow"/>
              </a:rPr>
              <a:t> we need from previous BeautifulSoup Object</a:t>
            </a:r>
            <a:r>
              <a:rPr lang="en">
                <a:latin typeface="Barlow"/>
                <a:ea typeface="Barlow"/>
                <a:cs typeface="Barlow"/>
                <a:sym typeface="Barlow"/>
              </a:rPr>
              <a:t> </a:t>
            </a:r>
            <a:endParaRPr>
              <a:latin typeface="Barlow"/>
              <a:ea typeface="Barlow"/>
              <a:cs typeface="Barlow"/>
              <a:sym typeface="Barlow"/>
            </a:endParaRPr>
          </a:p>
        </p:txBody>
      </p:sp>
      <p:cxnSp>
        <p:nvCxnSpPr>
          <p:cNvPr id="1300" name="Google Shape;1300;p46"/>
          <p:cNvCxnSpPr>
            <a:stCxn id="1292" idx="1"/>
            <a:endCxn id="1296" idx="3"/>
          </p:cNvCxnSpPr>
          <p:nvPr/>
        </p:nvCxnSpPr>
        <p:spPr>
          <a:xfrm flipH="1">
            <a:off x="2705150" y="2097755"/>
            <a:ext cx="1559100" cy="730200"/>
          </a:xfrm>
          <a:prstGeom prst="bentConnector3">
            <a:avLst>
              <a:gd fmla="val 49998" name="adj1"/>
            </a:avLst>
          </a:prstGeom>
          <a:noFill/>
          <a:ln cap="flat" cmpd="sng" w="28575">
            <a:solidFill>
              <a:srgbClr val="0088D3"/>
            </a:solidFill>
            <a:prstDash val="solid"/>
            <a:round/>
            <a:headEnd len="med" w="med" type="none"/>
            <a:tailEnd len="med" w="med" type="none"/>
          </a:ln>
        </p:spPr>
      </p:cxnSp>
      <p:cxnSp>
        <p:nvCxnSpPr>
          <p:cNvPr id="1301" name="Google Shape;1301;p46"/>
          <p:cNvCxnSpPr>
            <a:stCxn id="1293" idx="1"/>
            <a:endCxn id="1298" idx="3"/>
          </p:cNvCxnSpPr>
          <p:nvPr/>
        </p:nvCxnSpPr>
        <p:spPr>
          <a:xfrm flipH="1">
            <a:off x="2705451" y="3585257"/>
            <a:ext cx="1558800" cy="622800"/>
          </a:xfrm>
          <a:prstGeom prst="bentConnector3">
            <a:avLst>
              <a:gd fmla="val 50004" name="adj1"/>
            </a:avLst>
          </a:prstGeom>
          <a:noFill/>
          <a:ln cap="flat" cmpd="sng" w="28575">
            <a:solidFill>
              <a:srgbClr val="0088D3"/>
            </a:solidFill>
            <a:prstDash val="solid"/>
            <a:round/>
            <a:headEnd len="med" w="med" type="none"/>
            <a:tailEnd len="med" w="med" type="none"/>
          </a:ln>
        </p:spPr>
      </p:cxnSp>
      <p:cxnSp>
        <p:nvCxnSpPr>
          <p:cNvPr id="1302" name="Google Shape;1302;p46"/>
          <p:cNvCxnSpPr>
            <a:stCxn id="1294" idx="3"/>
            <a:endCxn id="1291" idx="1"/>
          </p:cNvCxnSpPr>
          <p:nvPr/>
        </p:nvCxnSpPr>
        <p:spPr>
          <a:xfrm>
            <a:off x="2705325" y="1514088"/>
            <a:ext cx="1558800" cy="0"/>
          </a:xfrm>
          <a:prstGeom prst="straightConnector1">
            <a:avLst/>
          </a:prstGeom>
          <a:noFill/>
          <a:ln cap="flat" cmpd="sng" w="28575">
            <a:solidFill>
              <a:srgbClr val="0088D3"/>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Earth's Atmosphere Class by Slidesgo">
  <a:themeElements>
    <a:clrScheme name="Simple Light">
      <a:dk1>
        <a:srgbClr val="FFFFFF"/>
      </a:dk1>
      <a:lt1>
        <a:srgbClr val="979797"/>
      </a:lt1>
      <a:dk2>
        <a:srgbClr val="000000"/>
      </a:dk2>
      <a:lt2>
        <a:srgbClr val="061A38"/>
      </a:lt2>
      <a:accent1>
        <a:srgbClr val="052E3A"/>
      </a:accent1>
      <a:accent2>
        <a:srgbClr val="0088D3"/>
      </a:accent2>
      <a:accent3>
        <a:srgbClr val="00C970"/>
      </a:accent3>
      <a:accent4>
        <a:srgbClr val="740FA3"/>
      </a:accent4>
      <a:accent5>
        <a:srgbClr val="FF3121"/>
      </a:accent5>
      <a:accent6>
        <a:srgbClr val="FF9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